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43a4d060041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12f314e134dbf"/>
  </p:sldMasterIdLst>
  <p:sldIdLst>
    <p:sldId xmlns:r="http://schemas.openxmlformats.org/officeDocument/2006/relationships" id="256" r:id="R416bae03f7e94861"/>
    <p:sldId xmlns:r="http://schemas.openxmlformats.org/officeDocument/2006/relationships" id="257" r:id="R056d2fd3ea29474f"/>
    <p:sldId xmlns:r="http://schemas.openxmlformats.org/officeDocument/2006/relationships" id="258" r:id="R16b3c90189e247ec"/>
    <p:sldId xmlns:r="http://schemas.openxmlformats.org/officeDocument/2006/relationships" id="259" r:id="R467ceda5fee143e0"/>
    <p:sldId xmlns:r="http://schemas.openxmlformats.org/officeDocument/2006/relationships" id="260" r:id="R696bdce502814c83"/>
    <p:sldId xmlns:r="http://schemas.openxmlformats.org/officeDocument/2006/relationships" id="261" r:id="R7dbb710a764b460f"/>
    <p:sldId xmlns:r="http://schemas.openxmlformats.org/officeDocument/2006/relationships" id="262" r:id="Re48bb7573be0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12f314e134dbf" /><Relationship Type="http://schemas.openxmlformats.org/officeDocument/2006/relationships/slide" Target="/ppt/slides/slide1.xml" Id="R416bae03f7e94861" /><Relationship Type="http://schemas.openxmlformats.org/officeDocument/2006/relationships/slide" Target="/ppt/slides/slide2.xml" Id="R056d2fd3ea29474f" /><Relationship Type="http://schemas.openxmlformats.org/officeDocument/2006/relationships/slide" Target="/ppt/slides/slide3.xml" Id="R16b3c90189e247ec" /><Relationship Type="http://schemas.openxmlformats.org/officeDocument/2006/relationships/slide" Target="/ppt/slides/slide4.xml" Id="R467ceda5fee143e0" /><Relationship Type="http://schemas.openxmlformats.org/officeDocument/2006/relationships/slide" Target="/ppt/slides/slide5.xml" Id="R696bdce502814c83" /><Relationship Type="http://schemas.openxmlformats.org/officeDocument/2006/relationships/slide" Target="/ppt/slides/slide6.xml" Id="R7dbb710a764b460f" /><Relationship Type="http://schemas.openxmlformats.org/officeDocument/2006/relationships/slide" Target="/ppt/slides/slide7.xml" Id="Re48bb7573be0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7eb2a8162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94a3093594f8c" /><Relationship Type="http://schemas.openxmlformats.org/officeDocument/2006/relationships/theme" Target="/ppt/slideMasters/theme/theme1.xml" Id="Rb3baa395fa6749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94a309359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315b43995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eafb268724f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3c6945ac4a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5fd80d2bb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a646b870f4c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76f30ccb8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14da33047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1 156 936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1 686 706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HATLESTAD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Spjeldsvegen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819 204 802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EMMA AS</a:t>
            </a:r>
          </a:p>
        </p:txBody>
      </p:sp>
    </p:spTree>
  </p:cSld>
  <p:clrMapOvr>
    <a:masterClrMapping xmlns:a="http://schemas.openxmlformats.org/drawingml/2006/main"/>
  </p:clrMapOvr>
</p:sld>
</file>