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936b7b337a47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2ef585237748bf"/>
  </p:sldMasterIdLst>
  <p:sldIdLst>
    <p:sldId xmlns:r="http://schemas.openxmlformats.org/officeDocument/2006/relationships" id="256" r:id="R48531b1f68cc4c06"/>
    <p:sldId xmlns:r="http://schemas.openxmlformats.org/officeDocument/2006/relationships" id="257" r:id="Rb3ba10afaa0d457d"/>
    <p:sldId xmlns:r="http://schemas.openxmlformats.org/officeDocument/2006/relationships" id="258" r:id="Rf2f8c3fa4e514cef"/>
    <p:sldId xmlns:r="http://schemas.openxmlformats.org/officeDocument/2006/relationships" id="259" r:id="Ra2e4df47add14302"/>
    <p:sldId xmlns:r="http://schemas.openxmlformats.org/officeDocument/2006/relationships" id="260" r:id="Rd7ccb71efda14854"/>
    <p:sldId xmlns:r="http://schemas.openxmlformats.org/officeDocument/2006/relationships" id="261" r:id="R88f11d92e38e40d2"/>
    <p:sldId xmlns:r="http://schemas.openxmlformats.org/officeDocument/2006/relationships" id="262" r:id="R7e7af137443e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ef585237748bf" /><Relationship Type="http://schemas.openxmlformats.org/officeDocument/2006/relationships/slide" Target="/ppt/slides/slide1.xml" Id="R48531b1f68cc4c06" /><Relationship Type="http://schemas.openxmlformats.org/officeDocument/2006/relationships/slide" Target="/ppt/slides/slide2.xml" Id="Rb3ba10afaa0d457d" /><Relationship Type="http://schemas.openxmlformats.org/officeDocument/2006/relationships/slide" Target="/ppt/slides/slide3.xml" Id="Rf2f8c3fa4e514cef" /><Relationship Type="http://schemas.openxmlformats.org/officeDocument/2006/relationships/slide" Target="/ppt/slides/slide4.xml" Id="Ra2e4df47add14302" /><Relationship Type="http://schemas.openxmlformats.org/officeDocument/2006/relationships/slide" Target="/ppt/slides/slide5.xml" Id="Rd7ccb71efda14854" /><Relationship Type="http://schemas.openxmlformats.org/officeDocument/2006/relationships/slide" Target="/ppt/slides/slide6.xml" Id="R88f11d92e38e40d2" /><Relationship Type="http://schemas.openxmlformats.org/officeDocument/2006/relationships/slide" Target="/ppt/slides/slide7.xml" Id="R7e7af137443e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3124ba01048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14d0842ab4ba3" /><Relationship Type="http://schemas.openxmlformats.org/officeDocument/2006/relationships/theme" Target="/ppt/slideMasters/theme/theme1.xml" Id="R82a61897e6de44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614d0842ab4b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d2aec002c4b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26cc76aba47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32782766645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b4b44dcbb45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3591205234b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050eb1ec24d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741e8869340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HUS OG HYTTE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HUS OG HYTTE SERVICE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15 948 328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642 258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4 235 992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FAGERHEIM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Bakarvegen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819 256 632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