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8fcf901fc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e503ef1084a70"/>
  </p:sldMasterIdLst>
  <p:sldIdLst>
    <p:sldId xmlns:r="http://schemas.openxmlformats.org/officeDocument/2006/relationships" id="256" r:id="Re6a0dc25468a4206"/>
    <p:sldId xmlns:r="http://schemas.openxmlformats.org/officeDocument/2006/relationships" id="257" r:id="Rf8c7542f570748aa"/>
    <p:sldId xmlns:r="http://schemas.openxmlformats.org/officeDocument/2006/relationships" id="258" r:id="Rad475487c0984692"/>
    <p:sldId xmlns:r="http://schemas.openxmlformats.org/officeDocument/2006/relationships" id="259" r:id="Re20946edae724a75"/>
    <p:sldId xmlns:r="http://schemas.openxmlformats.org/officeDocument/2006/relationships" id="260" r:id="R6284f7ae9e5a4acc"/>
    <p:sldId xmlns:r="http://schemas.openxmlformats.org/officeDocument/2006/relationships" id="261" r:id="R6fdfec5c85224c57"/>
    <p:sldId xmlns:r="http://schemas.openxmlformats.org/officeDocument/2006/relationships" id="262" r:id="Rbd6c7b0e8876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e503ef1084a70" /><Relationship Type="http://schemas.openxmlformats.org/officeDocument/2006/relationships/slide" Target="/ppt/slides/slide1.xml" Id="Re6a0dc25468a4206" /><Relationship Type="http://schemas.openxmlformats.org/officeDocument/2006/relationships/slide" Target="/ppt/slides/slide2.xml" Id="Rf8c7542f570748aa" /><Relationship Type="http://schemas.openxmlformats.org/officeDocument/2006/relationships/slide" Target="/ppt/slides/slide3.xml" Id="Rad475487c0984692" /><Relationship Type="http://schemas.openxmlformats.org/officeDocument/2006/relationships/slide" Target="/ppt/slides/slide4.xml" Id="Re20946edae724a75" /><Relationship Type="http://schemas.openxmlformats.org/officeDocument/2006/relationships/slide" Target="/ppt/slides/slide5.xml" Id="R6284f7ae9e5a4acc" /><Relationship Type="http://schemas.openxmlformats.org/officeDocument/2006/relationships/slide" Target="/ppt/slides/slide6.xml" Id="R6fdfec5c85224c57" /><Relationship Type="http://schemas.openxmlformats.org/officeDocument/2006/relationships/slide" Target="/ppt/slides/slide7.xml" Id="Rbd6c7b0e8876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e438909ac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830b0f2345b5" /><Relationship Type="http://schemas.openxmlformats.org/officeDocument/2006/relationships/theme" Target="/ppt/slideMasters/theme/theme1.xml" Id="R52b2ef53279c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6830b0f23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622c53a4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94a4f786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65257a14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576b2551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472b8e3a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d7fa8180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13b76d24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ANDREAS WILHELMSEN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819 486 522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