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cc36a89c1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e071d9a414a40"/>
  </p:sldMasterIdLst>
  <p:sldIdLst>
    <p:sldId xmlns:r="http://schemas.openxmlformats.org/officeDocument/2006/relationships" id="256" r:id="Rd4f560ff6f5e4a5d"/>
    <p:sldId xmlns:r="http://schemas.openxmlformats.org/officeDocument/2006/relationships" id="257" r:id="Rcf4835f663614e73"/>
    <p:sldId xmlns:r="http://schemas.openxmlformats.org/officeDocument/2006/relationships" id="258" r:id="R72a4b9937f194b30"/>
    <p:sldId xmlns:r="http://schemas.openxmlformats.org/officeDocument/2006/relationships" id="259" r:id="R6c8f23fbf013469c"/>
    <p:sldId xmlns:r="http://schemas.openxmlformats.org/officeDocument/2006/relationships" id="260" r:id="R58eb498959ee4eee"/>
    <p:sldId xmlns:r="http://schemas.openxmlformats.org/officeDocument/2006/relationships" id="261" r:id="Rd6dcd75182f64602"/>
    <p:sldId xmlns:r="http://schemas.openxmlformats.org/officeDocument/2006/relationships" id="262" r:id="Re805745a49ca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e071d9a414a40" /><Relationship Type="http://schemas.openxmlformats.org/officeDocument/2006/relationships/slide" Target="/ppt/slides/slide1.xml" Id="Rd4f560ff6f5e4a5d" /><Relationship Type="http://schemas.openxmlformats.org/officeDocument/2006/relationships/slide" Target="/ppt/slides/slide2.xml" Id="Rcf4835f663614e73" /><Relationship Type="http://schemas.openxmlformats.org/officeDocument/2006/relationships/slide" Target="/ppt/slides/slide3.xml" Id="R72a4b9937f194b30" /><Relationship Type="http://schemas.openxmlformats.org/officeDocument/2006/relationships/slide" Target="/ppt/slides/slide4.xml" Id="R6c8f23fbf013469c" /><Relationship Type="http://schemas.openxmlformats.org/officeDocument/2006/relationships/slide" Target="/ppt/slides/slide5.xml" Id="R58eb498959ee4eee" /><Relationship Type="http://schemas.openxmlformats.org/officeDocument/2006/relationships/slide" Target="/ppt/slides/slide6.xml" Id="Rd6dcd75182f64602" /><Relationship Type="http://schemas.openxmlformats.org/officeDocument/2006/relationships/slide" Target="/ppt/slides/slide7.xml" Id="Re805745a49ca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3fea17821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cc195a7e4672" /><Relationship Type="http://schemas.openxmlformats.org/officeDocument/2006/relationships/theme" Target="/ppt/slideMasters/theme/theme1.xml" Id="R4bde55c355d4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acc195a7e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47934196f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5bf15550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b55ce927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b748d954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90dc4da06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238919854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9b8877f81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MARYLEBONE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31 993 917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1 396 372 632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1 502 248 618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MELANIE TONE STEENSLAND GOTTEBERG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819 576 912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