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4bff6d272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cba2e3d5e4278"/>
  </p:sldMasterIdLst>
  <p:sldIdLst>
    <p:sldId xmlns:r="http://schemas.openxmlformats.org/officeDocument/2006/relationships" id="256" r:id="R8f8ad5ffc1b74a43"/>
    <p:sldId xmlns:r="http://schemas.openxmlformats.org/officeDocument/2006/relationships" id="257" r:id="R2085ca06130b4612"/>
    <p:sldId xmlns:r="http://schemas.openxmlformats.org/officeDocument/2006/relationships" id="258" r:id="Ra63e5e7990fd46f8"/>
    <p:sldId xmlns:r="http://schemas.openxmlformats.org/officeDocument/2006/relationships" id="259" r:id="Rc53d9fcfb6ca4327"/>
    <p:sldId xmlns:r="http://schemas.openxmlformats.org/officeDocument/2006/relationships" id="260" r:id="Rdc92d04fe95b4190"/>
    <p:sldId xmlns:r="http://schemas.openxmlformats.org/officeDocument/2006/relationships" id="261" r:id="R2ebec2ff7b1d45ff"/>
    <p:sldId xmlns:r="http://schemas.openxmlformats.org/officeDocument/2006/relationships" id="262" r:id="R39938afd795a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cba2e3d5e4278" /><Relationship Type="http://schemas.openxmlformats.org/officeDocument/2006/relationships/slide" Target="/ppt/slides/slide1.xml" Id="R8f8ad5ffc1b74a43" /><Relationship Type="http://schemas.openxmlformats.org/officeDocument/2006/relationships/slide" Target="/ppt/slides/slide2.xml" Id="R2085ca06130b4612" /><Relationship Type="http://schemas.openxmlformats.org/officeDocument/2006/relationships/slide" Target="/ppt/slides/slide3.xml" Id="Ra63e5e7990fd46f8" /><Relationship Type="http://schemas.openxmlformats.org/officeDocument/2006/relationships/slide" Target="/ppt/slides/slide4.xml" Id="Rc53d9fcfb6ca4327" /><Relationship Type="http://schemas.openxmlformats.org/officeDocument/2006/relationships/slide" Target="/ppt/slides/slide5.xml" Id="Rdc92d04fe95b4190" /><Relationship Type="http://schemas.openxmlformats.org/officeDocument/2006/relationships/slide" Target="/ppt/slides/slide6.xml" Id="R2ebec2ff7b1d45ff" /><Relationship Type="http://schemas.openxmlformats.org/officeDocument/2006/relationships/slide" Target="/ppt/slides/slide7.xml" Id="R39938afd795a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2e779467e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030c8e1e41aa" /><Relationship Type="http://schemas.openxmlformats.org/officeDocument/2006/relationships/theme" Target="/ppt/slideMasters/theme/theme1.xml" Id="R0fff05689222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4030c8e1e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27e7b55c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b02dcd9e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934953aa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81e0facb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5cede59b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8ca1b290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9bd12698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−202 973 000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1 961 974 000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13 421 184 000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32 137 337 000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II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819 731 322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ASA</a:t>
            </a:r>
          </a:p>
        </p:txBody>
      </p:sp>
    </p:spTree>
  </p:cSld>
  <p:clrMapOvr>
    <a:masterClrMapping xmlns:a="http://schemas.openxmlformats.org/drawingml/2006/main"/>
  </p:clrMapOvr>
</p:sld>
</file>