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2e4cdccff047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0b2923c6f74d55"/>
  </p:sldMasterIdLst>
  <p:sldIdLst>
    <p:sldId xmlns:r="http://schemas.openxmlformats.org/officeDocument/2006/relationships" id="256" r:id="Ra421b589081a4b20"/>
    <p:sldId xmlns:r="http://schemas.openxmlformats.org/officeDocument/2006/relationships" id="257" r:id="Rff30a522e4724775"/>
    <p:sldId xmlns:r="http://schemas.openxmlformats.org/officeDocument/2006/relationships" id="258" r:id="Rd0e6bdca6f6e46e8"/>
    <p:sldId xmlns:r="http://schemas.openxmlformats.org/officeDocument/2006/relationships" id="259" r:id="R5b85d95088074657"/>
    <p:sldId xmlns:r="http://schemas.openxmlformats.org/officeDocument/2006/relationships" id="260" r:id="Rc2079add85da42f5"/>
    <p:sldId xmlns:r="http://schemas.openxmlformats.org/officeDocument/2006/relationships" id="261" r:id="Re2393c327f244cc0"/>
    <p:sldId xmlns:r="http://schemas.openxmlformats.org/officeDocument/2006/relationships" id="262" r:id="Rccaae9c908ff4c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b2923c6f74d55" /><Relationship Type="http://schemas.openxmlformats.org/officeDocument/2006/relationships/slide" Target="/ppt/slides/slide1.xml" Id="Ra421b589081a4b20" /><Relationship Type="http://schemas.openxmlformats.org/officeDocument/2006/relationships/slide" Target="/ppt/slides/slide2.xml" Id="Rff30a522e4724775" /><Relationship Type="http://schemas.openxmlformats.org/officeDocument/2006/relationships/slide" Target="/ppt/slides/slide3.xml" Id="Rd0e6bdca6f6e46e8" /><Relationship Type="http://schemas.openxmlformats.org/officeDocument/2006/relationships/slide" Target="/ppt/slides/slide4.xml" Id="R5b85d95088074657" /><Relationship Type="http://schemas.openxmlformats.org/officeDocument/2006/relationships/slide" Target="/ppt/slides/slide5.xml" Id="Rc2079add85da42f5" /><Relationship Type="http://schemas.openxmlformats.org/officeDocument/2006/relationships/slide" Target="/ppt/slides/slide6.xml" Id="Re2393c327f244cc0" /><Relationship Type="http://schemas.openxmlformats.org/officeDocument/2006/relationships/slide" Target="/ppt/slides/slide7.xml" Id="Rccaae9c908ff4c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08c94160543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eabf2dbc340d7" /><Relationship Type="http://schemas.openxmlformats.org/officeDocument/2006/relationships/theme" Target="/ppt/slideMasters/theme/theme1.xml" Id="R630735f1e0404b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aeabf2dbc340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d9103715d46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e97a614fc41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6a8574e194c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164c8905b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af0af6da44c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fef471ed14b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6b05100c648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BØRKE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ODD-HERMANN ROEL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CURRIE INGVILD RUGSTAD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HOZORI MARTHE BØRKE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N404, Tårnvegen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819 738 122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