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02935cebe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eb1f3d33b4880"/>
  </p:sldMasterIdLst>
  <p:sldIdLst>
    <p:sldId xmlns:r="http://schemas.openxmlformats.org/officeDocument/2006/relationships" id="256" r:id="Rcdac8b5515bb4a7a"/>
    <p:sldId xmlns:r="http://schemas.openxmlformats.org/officeDocument/2006/relationships" id="257" r:id="R8de45e2bfeee42e1"/>
    <p:sldId xmlns:r="http://schemas.openxmlformats.org/officeDocument/2006/relationships" id="258" r:id="Rce938286473a4af6"/>
    <p:sldId xmlns:r="http://schemas.openxmlformats.org/officeDocument/2006/relationships" id="259" r:id="R55f89eb54ed64eb1"/>
    <p:sldId xmlns:r="http://schemas.openxmlformats.org/officeDocument/2006/relationships" id="260" r:id="R1ed39a539a8a4759"/>
    <p:sldId xmlns:r="http://schemas.openxmlformats.org/officeDocument/2006/relationships" id="261" r:id="Re0c055c26b564683"/>
    <p:sldId xmlns:r="http://schemas.openxmlformats.org/officeDocument/2006/relationships" id="262" r:id="R9fe40ed964fb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eb1f3d33b4880" /><Relationship Type="http://schemas.openxmlformats.org/officeDocument/2006/relationships/slide" Target="/ppt/slides/slide1.xml" Id="Rcdac8b5515bb4a7a" /><Relationship Type="http://schemas.openxmlformats.org/officeDocument/2006/relationships/slide" Target="/ppt/slides/slide2.xml" Id="R8de45e2bfeee42e1" /><Relationship Type="http://schemas.openxmlformats.org/officeDocument/2006/relationships/slide" Target="/ppt/slides/slide3.xml" Id="Rce938286473a4af6" /><Relationship Type="http://schemas.openxmlformats.org/officeDocument/2006/relationships/slide" Target="/ppt/slides/slide4.xml" Id="R55f89eb54ed64eb1" /><Relationship Type="http://schemas.openxmlformats.org/officeDocument/2006/relationships/slide" Target="/ppt/slides/slide5.xml" Id="R1ed39a539a8a4759" /><Relationship Type="http://schemas.openxmlformats.org/officeDocument/2006/relationships/slide" Target="/ppt/slides/slide6.xml" Id="Re0c055c26b564683" /><Relationship Type="http://schemas.openxmlformats.org/officeDocument/2006/relationships/slide" Target="/ppt/slides/slide7.xml" Id="R9fe40ed964fb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d0b1e58ab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2ad9238464bfe" /><Relationship Type="http://schemas.openxmlformats.org/officeDocument/2006/relationships/theme" Target="/ppt/slideMasters/theme/theme1.xml" Id="R76489bf521894f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2ad923846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7baca3d0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7f034d892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1d23e3bd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e54b8eed2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1bac507a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f6e6cd64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8fddb6710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386 831 858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918 491 600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987 249 522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