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08ddee33c8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2ba1c548b646df"/>
  </p:sldMasterIdLst>
  <p:sldIdLst>
    <p:sldId xmlns:r="http://schemas.openxmlformats.org/officeDocument/2006/relationships" id="256" r:id="R5417217d08884f18"/>
    <p:sldId xmlns:r="http://schemas.openxmlformats.org/officeDocument/2006/relationships" id="257" r:id="Ra6e8b095e7d64137"/>
    <p:sldId xmlns:r="http://schemas.openxmlformats.org/officeDocument/2006/relationships" id="258" r:id="R784f7e0f74034b3f"/>
    <p:sldId xmlns:r="http://schemas.openxmlformats.org/officeDocument/2006/relationships" id="259" r:id="Rb45b880b855545ac"/>
    <p:sldId xmlns:r="http://schemas.openxmlformats.org/officeDocument/2006/relationships" id="260" r:id="Ra623028be7924469"/>
    <p:sldId xmlns:r="http://schemas.openxmlformats.org/officeDocument/2006/relationships" id="261" r:id="R63b44595459e48c1"/>
    <p:sldId xmlns:r="http://schemas.openxmlformats.org/officeDocument/2006/relationships" id="262" r:id="R101e21f98aca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ba1c548b646df" /><Relationship Type="http://schemas.openxmlformats.org/officeDocument/2006/relationships/slide" Target="/ppt/slides/slide1.xml" Id="R5417217d08884f18" /><Relationship Type="http://schemas.openxmlformats.org/officeDocument/2006/relationships/slide" Target="/ppt/slides/slide2.xml" Id="Ra6e8b095e7d64137" /><Relationship Type="http://schemas.openxmlformats.org/officeDocument/2006/relationships/slide" Target="/ppt/slides/slide3.xml" Id="R784f7e0f74034b3f" /><Relationship Type="http://schemas.openxmlformats.org/officeDocument/2006/relationships/slide" Target="/ppt/slides/slide4.xml" Id="Rb45b880b855545ac" /><Relationship Type="http://schemas.openxmlformats.org/officeDocument/2006/relationships/slide" Target="/ppt/slides/slide5.xml" Id="Ra623028be7924469" /><Relationship Type="http://schemas.openxmlformats.org/officeDocument/2006/relationships/slide" Target="/ppt/slides/slide6.xml" Id="R63b44595459e48c1" /><Relationship Type="http://schemas.openxmlformats.org/officeDocument/2006/relationships/slide" Target="/ppt/slides/slide7.xml" Id="R101e21f98aca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72885a7cc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a4a49e3fe4aa7" /><Relationship Type="http://schemas.openxmlformats.org/officeDocument/2006/relationships/theme" Target="/ppt/slideMasters/theme/theme1.xml" Id="R292bde602f3c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a4a49e3fe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e3896c959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78f9e99cb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efff078fd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a55172cc4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2de386dfa4e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91fbe80d42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74847f9c142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−6 744 879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13 872 608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131 217 584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131 667 192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VR.RISHAUG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Raudåsflata 15L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