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83a02cb765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fcc4bb0e7742dc"/>
  </p:sldMasterIdLst>
  <p:sldIdLst>
    <p:sldId xmlns:r="http://schemas.openxmlformats.org/officeDocument/2006/relationships" id="256" r:id="R7328d403a2994361"/>
    <p:sldId xmlns:r="http://schemas.openxmlformats.org/officeDocument/2006/relationships" id="257" r:id="R37f6b3c3d0694a59"/>
    <p:sldId xmlns:r="http://schemas.openxmlformats.org/officeDocument/2006/relationships" id="258" r:id="R4f2bb9a02fe0488b"/>
    <p:sldId xmlns:r="http://schemas.openxmlformats.org/officeDocument/2006/relationships" id="259" r:id="Re5e17eb34dba4da1"/>
    <p:sldId xmlns:r="http://schemas.openxmlformats.org/officeDocument/2006/relationships" id="260" r:id="R64089cf1b6d54553"/>
    <p:sldId xmlns:r="http://schemas.openxmlformats.org/officeDocument/2006/relationships" id="261" r:id="R9890e4518d8f4a53"/>
    <p:sldId xmlns:r="http://schemas.openxmlformats.org/officeDocument/2006/relationships" id="262" r:id="Rd457e25e0ddc48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cc4bb0e7742dc" /><Relationship Type="http://schemas.openxmlformats.org/officeDocument/2006/relationships/slide" Target="/ppt/slides/slide1.xml" Id="R7328d403a2994361" /><Relationship Type="http://schemas.openxmlformats.org/officeDocument/2006/relationships/slide" Target="/ppt/slides/slide2.xml" Id="R37f6b3c3d0694a59" /><Relationship Type="http://schemas.openxmlformats.org/officeDocument/2006/relationships/slide" Target="/ppt/slides/slide3.xml" Id="R4f2bb9a02fe0488b" /><Relationship Type="http://schemas.openxmlformats.org/officeDocument/2006/relationships/slide" Target="/ppt/slides/slide4.xml" Id="Re5e17eb34dba4da1" /><Relationship Type="http://schemas.openxmlformats.org/officeDocument/2006/relationships/slide" Target="/ppt/slides/slide5.xml" Id="R64089cf1b6d54553" /><Relationship Type="http://schemas.openxmlformats.org/officeDocument/2006/relationships/slide" Target="/ppt/slides/slide6.xml" Id="R9890e4518d8f4a53" /><Relationship Type="http://schemas.openxmlformats.org/officeDocument/2006/relationships/slide" Target="/ppt/slides/slide7.xml" Id="Rd457e25e0ddc48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0e84c510847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0bbb6ab8c498a" /><Relationship Type="http://schemas.openxmlformats.org/officeDocument/2006/relationships/theme" Target="/ppt/slideMasters/theme/theme1.xml" Id="Rf65bce7dbe32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d0bbb6ab8c49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efb40f8ae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5d4632fec45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e00d3180f43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5290300fe47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a1fc09c554a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9d87069844a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bbe886908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PIKHAUGEN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PIKHAUGEN 3 AS ble etablert [år] og holder til i Halsanaustan.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−3 064 652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14 390 492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396 758 798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405 532 862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OLAV AAKVIK  –  39,3 %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PIKHAUGEN ILAA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PIKHAUGEN MLAA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PIKHAUGEN NLAA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OLAV AAKVIK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6680 Halsanaustan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820 149 432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PIKHAUGEN 3 AS</a:t>
            </a:r>
          </a:p>
        </p:txBody>
      </p:sp>
    </p:spTree>
  </p:cSld>
  <p:clrMapOvr>
    <a:masterClrMapping xmlns:a="http://schemas.openxmlformats.org/drawingml/2006/main"/>
  </p:clrMapOvr>
</p:sld>
</file>