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f0a310e813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a9d94aaef4455c"/>
  </p:sldMasterIdLst>
  <p:sldIdLst>
    <p:sldId xmlns:r="http://schemas.openxmlformats.org/officeDocument/2006/relationships" id="256" r:id="R3dae1fe3ad284ed1"/>
    <p:sldId xmlns:r="http://schemas.openxmlformats.org/officeDocument/2006/relationships" id="257" r:id="R2104663617424668"/>
    <p:sldId xmlns:r="http://schemas.openxmlformats.org/officeDocument/2006/relationships" id="258" r:id="R7e0322a75a4448c4"/>
    <p:sldId xmlns:r="http://schemas.openxmlformats.org/officeDocument/2006/relationships" id="259" r:id="Rfccb3486ee504815"/>
    <p:sldId xmlns:r="http://schemas.openxmlformats.org/officeDocument/2006/relationships" id="260" r:id="R71d3d55ec9524ea8"/>
    <p:sldId xmlns:r="http://schemas.openxmlformats.org/officeDocument/2006/relationships" id="261" r:id="R97c5a361c4604db9"/>
    <p:sldId xmlns:r="http://schemas.openxmlformats.org/officeDocument/2006/relationships" id="262" r:id="R15bf12f516eb43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a9d94aaef4455c" /><Relationship Type="http://schemas.openxmlformats.org/officeDocument/2006/relationships/slide" Target="/ppt/slides/slide1.xml" Id="R3dae1fe3ad284ed1" /><Relationship Type="http://schemas.openxmlformats.org/officeDocument/2006/relationships/slide" Target="/ppt/slides/slide2.xml" Id="R2104663617424668" /><Relationship Type="http://schemas.openxmlformats.org/officeDocument/2006/relationships/slide" Target="/ppt/slides/slide3.xml" Id="R7e0322a75a4448c4" /><Relationship Type="http://schemas.openxmlformats.org/officeDocument/2006/relationships/slide" Target="/ppt/slides/slide4.xml" Id="Rfccb3486ee504815" /><Relationship Type="http://schemas.openxmlformats.org/officeDocument/2006/relationships/slide" Target="/ppt/slides/slide5.xml" Id="R71d3d55ec9524ea8" /><Relationship Type="http://schemas.openxmlformats.org/officeDocument/2006/relationships/slide" Target="/ppt/slides/slide6.xml" Id="R97c5a361c4604db9" /><Relationship Type="http://schemas.openxmlformats.org/officeDocument/2006/relationships/slide" Target="/ppt/slides/slide7.xml" Id="R15bf12f516eb43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4eeba1529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985dddc464307" /><Relationship Type="http://schemas.openxmlformats.org/officeDocument/2006/relationships/theme" Target="/ppt/slideMasters/theme/theme1.xml" Id="R8cb6fbdb7fee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1985dddc46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f79629049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df069ed74c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4b4a1870f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9c3b429fe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fd39901224e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04a0316f242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612919166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HANDEL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HANDEL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22 562 866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36 490 825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SANDVIK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JACK HENRIK SANDVIK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 ROSE SANDVIK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820 514 882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HANDEL HOLDING AS</a:t>
            </a:r>
          </a:p>
        </p:txBody>
      </p:sp>
    </p:spTree>
  </p:cSld>
  <p:clrMapOvr>
    <a:masterClrMapping xmlns:a="http://schemas.openxmlformats.org/drawingml/2006/main"/>
  </p:clrMapOvr>
</p:sld>
</file>