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cf2b3e4cd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f71f32f044730"/>
  </p:sldMasterIdLst>
  <p:sldIdLst>
    <p:sldId xmlns:r="http://schemas.openxmlformats.org/officeDocument/2006/relationships" id="256" r:id="Rec5c258b95754c98"/>
    <p:sldId xmlns:r="http://schemas.openxmlformats.org/officeDocument/2006/relationships" id="257" r:id="R33bb7d8398aa4140"/>
    <p:sldId xmlns:r="http://schemas.openxmlformats.org/officeDocument/2006/relationships" id="258" r:id="Rb431216317be4d3d"/>
    <p:sldId xmlns:r="http://schemas.openxmlformats.org/officeDocument/2006/relationships" id="259" r:id="R1b0b460762db422d"/>
    <p:sldId xmlns:r="http://schemas.openxmlformats.org/officeDocument/2006/relationships" id="260" r:id="Raf8e7102caed4780"/>
    <p:sldId xmlns:r="http://schemas.openxmlformats.org/officeDocument/2006/relationships" id="261" r:id="R83707e86b5c649c5"/>
    <p:sldId xmlns:r="http://schemas.openxmlformats.org/officeDocument/2006/relationships" id="262" r:id="Ra091c51a1905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f71f32f044730" /><Relationship Type="http://schemas.openxmlformats.org/officeDocument/2006/relationships/slide" Target="/ppt/slides/slide1.xml" Id="Rec5c258b95754c98" /><Relationship Type="http://schemas.openxmlformats.org/officeDocument/2006/relationships/slide" Target="/ppt/slides/slide2.xml" Id="R33bb7d8398aa4140" /><Relationship Type="http://schemas.openxmlformats.org/officeDocument/2006/relationships/slide" Target="/ppt/slides/slide3.xml" Id="Rb431216317be4d3d" /><Relationship Type="http://schemas.openxmlformats.org/officeDocument/2006/relationships/slide" Target="/ppt/slides/slide4.xml" Id="R1b0b460762db422d" /><Relationship Type="http://schemas.openxmlformats.org/officeDocument/2006/relationships/slide" Target="/ppt/slides/slide5.xml" Id="Raf8e7102caed4780" /><Relationship Type="http://schemas.openxmlformats.org/officeDocument/2006/relationships/slide" Target="/ppt/slides/slide6.xml" Id="R83707e86b5c649c5" /><Relationship Type="http://schemas.openxmlformats.org/officeDocument/2006/relationships/slide" Target="/ppt/slides/slide7.xml" Id="Ra091c51a1905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24f4db9c9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f28e98304367" /><Relationship Type="http://schemas.openxmlformats.org/officeDocument/2006/relationships/theme" Target="/ppt/slideMasters/theme/theme1.xml" Id="Rb6730b4980b6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0f28e9830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595c3827e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06728c441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d5fd91ece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28759a65d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b55246d3b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fd9360df9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fdfa14ea4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ENIRTAK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ENIRTAK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171 271 188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191 448 709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MARIE ANDRESEN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820 557 662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