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c4d031601f47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04c1cc3b624755"/>
  </p:sldMasterIdLst>
  <p:sldIdLst>
    <p:sldId xmlns:r="http://schemas.openxmlformats.org/officeDocument/2006/relationships" id="256" r:id="Rc2d1daaa6ab34f91"/>
    <p:sldId xmlns:r="http://schemas.openxmlformats.org/officeDocument/2006/relationships" id="257" r:id="R42df349453fd45f1"/>
    <p:sldId xmlns:r="http://schemas.openxmlformats.org/officeDocument/2006/relationships" id="258" r:id="R1670160eba0b4739"/>
    <p:sldId xmlns:r="http://schemas.openxmlformats.org/officeDocument/2006/relationships" id="259" r:id="Rfabd1d19394f4129"/>
    <p:sldId xmlns:r="http://schemas.openxmlformats.org/officeDocument/2006/relationships" id="260" r:id="R7c126d7bbf054c31"/>
    <p:sldId xmlns:r="http://schemas.openxmlformats.org/officeDocument/2006/relationships" id="261" r:id="R019075e6148c42f1"/>
    <p:sldId xmlns:r="http://schemas.openxmlformats.org/officeDocument/2006/relationships" id="262" r:id="R34a9af0b7f8c4f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04c1cc3b624755" /><Relationship Type="http://schemas.openxmlformats.org/officeDocument/2006/relationships/slide" Target="/ppt/slides/slide1.xml" Id="Rc2d1daaa6ab34f91" /><Relationship Type="http://schemas.openxmlformats.org/officeDocument/2006/relationships/slide" Target="/ppt/slides/slide2.xml" Id="R42df349453fd45f1" /><Relationship Type="http://schemas.openxmlformats.org/officeDocument/2006/relationships/slide" Target="/ppt/slides/slide3.xml" Id="R1670160eba0b4739" /><Relationship Type="http://schemas.openxmlformats.org/officeDocument/2006/relationships/slide" Target="/ppt/slides/slide4.xml" Id="Rfabd1d19394f4129" /><Relationship Type="http://schemas.openxmlformats.org/officeDocument/2006/relationships/slide" Target="/ppt/slides/slide5.xml" Id="R7c126d7bbf054c31" /><Relationship Type="http://schemas.openxmlformats.org/officeDocument/2006/relationships/slide" Target="/ppt/slides/slide6.xml" Id="R019075e6148c42f1" /><Relationship Type="http://schemas.openxmlformats.org/officeDocument/2006/relationships/slide" Target="/ppt/slides/slide7.xml" Id="R34a9af0b7f8c4f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160049ed1140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97b381bba4dd0" /><Relationship Type="http://schemas.openxmlformats.org/officeDocument/2006/relationships/theme" Target="/ppt/slideMasters/theme/theme1.xml" Id="R15e852d8e5e946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a97b381bba4d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ece96cead44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bb7bd42944d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69376489c43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dc4a8451b45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093d0e07340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844f6c44d4c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21a3c1fba44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ONE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ONE ACCOUNTING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32 417 711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3 242 389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2 525 371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7 129 541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13 165 156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LENUM CAPITAL AS  –  79,0 %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LILYWHITES INVESTMENTS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GRENLAND BILSERVICE HOLDING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KOPITE INVEST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Kjørbekkdalen 12F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3735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bard@oneaccounting.no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www.oneaccounting.no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820 585 402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ONE ACCOUNTING AS</a:t>
            </a:r>
          </a:p>
        </p:txBody>
      </p:sp>
    </p:spTree>
  </p:cSld>
  <p:clrMapOvr>
    <a:masterClrMapping xmlns:a="http://schemas.openxmlformats.org/drawingml/2006/main"/>
  </p:clrMapOvr>
</p:sld>
</file>