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2612f9c1744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3863e749e4fad"/>
  </p:sldMasterIdLst>
  <p:sldIdLst>
    <p:sldId xmlns:r="http://schemas.openxmlformats.org/officeDocument/2006/relationships" id="256" r:id="R56801486c4024a18"/>
    <p:sldId xmlns:r="http://schemas.openxmlformats.org/officeDocument/2006/relationships" id="257" r:id="R9e9a6afb24ab4c68"/>
    <p:sldId xmlns:r="http://schemas.openxmlformats.org/officeDocument/2006/relationships" id="258" r:id="Rb8de38017e154d74"/>
    <p:sldId xmlns:r="http://schemas.openxmlformats.org/officeDocument/2006/relationships" id="259" r:id="R7df4e03208724eb1"/>
    <p:sldId xmlns:r="http://schemas.openxmlformats.org/officeDocument/2006/relationships" id="260" r:id="Rf8d72a1691414d4a"/>
    <p:sldId xmlns:r="http://schemas.openxmlformats.org/officeDocument/2006/relationships" id="261" r:id="R55f4f8294a3e4f8e"/>
    <p:sldId xmlns:r="http://schemas.openxmlformats.org/officeDocument/2006/relationships" id="262" r:id="R8430ec69a633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3863e749e4fad" /><Relationship Type="http://schemas.openxmlformats.org/officeDocument/2006/relationships/slide" Target="/ppt/slides/slide1.xml" Id="R56801486c4024a18" /><Relationship Type="http://schemas.openxmlformats.org/officeDocument/2006/relationships/slide" Target="/ppt/slides/slide2.xml" Id="R9e9a6afb24ab4c68" /><Relationship Type="http://schemas.openxmlformats.org/officeDocument/2006/relationships/slide" Target="/ppt/slides/slide3.xml" Id="Rb8de38017e154d74" /><Relationship Type="http://schemas.openxmlformats.org/officeDocument/2006/relationships/slide" Target="/ppt/slides/slide4.xml" Id="R7df4e03208724eb1" /><Relationship Type="http://schemas.openxmlformats.org/officeDocument/2006/relationships/slide" Target="/ppt/slides/slide5.xml" Id="Rf8d72a1691414d4a" /><Relationship Type="http://schemas.openxmlformats.org/officeDocument/2006/relationships/slide" Target="/ppt/slides/slide6.xml" Id="R55f4f8294a3e4f8e" /><Relationship Type="http://schemas.openxmlformats.org/officeDocument/2006/relationships/slide" Target="/ppt/slides/slide7.xml" Id="R8430ec69a633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6e391a33a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367d1272d4e08" /><Relationship Type="http://schemas.openxmlformats.org/officeDocument/2006/relationships/theme" Target="/ppt/slideMasters/theme/theme1.xml" Id="R8cb6798de6e7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367d1272d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d3d615295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7c37ef1e8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95d86f5e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d744aa53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da933f79e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238f4504d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551b1c241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ASTRID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HILDE FRIISØ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TRYDAL-JENSEN MAI-BRITT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EIKEVOLL MARGRETHE H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INGVILL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LILLIAN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