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20a0e109f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19cdbb9e84b50"/>
  </p:sldMasterIdLst>
  <p:sldIdLst>
    <p:sldId xmlns:r="http://schemas.openxmlformats.org/officeDocument/2006/relationships" id="256" r:id="R5e75fe343e8641e4"/>
    <p:sldId xmlns:r="http://schemas.openxmlformats.org/officeDocument/2006/relationships" id="257" r:id="R0cdf397293394956"/>
    <p:sldId xmlns:r="http://schemas.openxmlformats.org/officeDocument/2006/relationships" id="258" r:id="Rc92be5a137494b48"/>
    <p:sldId xmlns:r="http://schemas.openxmlformats.org/officeDocument/2006/relationships" id="259" r:id="R2ae596addf164758"/>
    <p:sldId xmlns:r="http://schemas.openxmlformats.org/officeDocument/2006/relationships" id="260" r:id="Rdaa45029193a49ff"/>
    <p:sldId xmlns:r="http://schemas.openxmlformats.org/officeDocument/2006/relationships" id="261" r:id="Rbc56fa5fea7d44a2"/>
    <p:sldId xmlns:r="http://schemas.openxmlformats.org/officeDocument/2006/relationships" id="262" r:id="Re145a5e65895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19cdbb9e84b50" /><Relationship Type="http://schemas.openxmlformats.org/officeDocument/2006/relationships/slide" Target="/ppt/slides/slide1.xml" Id="R5e75fe343e8641e4" /><Relationship Type="http://schemas.openxmlformats.org/officeDocument/2006/relationships/slide" Target="/ppt/slides/slide2.xml" Id="R0cdf397293394956" /><Relationship Type="http://schemas.openxmlformats.org/officeDocument/2006/relationships/slide" Target="/ppt/slides/slide3.xml" Id="Rc92be5a137494b48" /><Relationship Type="http://schemas.openxmlformats.org/officeDocument/2006/relationships/slide" Target="/ppt/slides/slide4.xml" Id="R2ae596addf164758" /><Relationship Type="http://schemas.openxmlformats.org/officeDocument/2006/relationships/slide" Target="/ppt/slides/slide5.xml" Id="Rdaa45029193a49ff" /><Relationship Type="http://schemas.openxmlformats.org/officeDocument/2006/relationships/slide" Target="/ppt/slides/slide6.xml" Id="Rbc56fa5fea7d44a2" /><Relationship Type="http://schemas.openxmlformats.org/officeDocument/2006/relationships/slide" Target="/ppt/slides/slide7.xml" Id="Re145a5e65895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6fc445b30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fd46c74b4362" /><Relationship Type="http://schemas.openxmlformats.org/officeDocument/2006/relationships/theme" Target="/ppt/slideMasters/theme/theme1.xml" Id="R0545efbd11ff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5fd46c74b43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2b20cd453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ac24f37bf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11c77ebc3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f9ad615c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7d29f8f94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113ba3bfd40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b54eafc2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LE-HANSEN NHUNG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