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4c03e832c643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7cb103348e47a0"/>
  </p:sldMasterIdLst>
  <p:sldIdLst>
    <p:sldId xmlns:r="http://schemas.openxmlformats.org/officeDocument/2006/relationships" id="256" r:id="R8fd06895b46c4f7a"/>
    <p:sldId xmlns:r="http://schemas.openxmlformats.org/officeDocument/2006/relationships" id="257" r:id="R22734cd4ada24609"/>
    <p:sldId xmlns:r="http://schemas.openxmlformats.org/officeDocument/2006/relationships" id="258" r:id="Re3fedbe13a2f4147"/>
    <p:sldId xmlns:r="http://schemas.openxmlformats.org/officeDocument/2006/relationships" id="259" r:id="Rc547c3c3b0014af7"/>
    <p:sldId xmlns:r="http://schemas.openxmlformats.org/officeDocument/2006/relationships" id="260" r:id="Rdd1688f3c7014a59"/>
    <p:sldId xmlns:r="http://schemas.openxmlformats.org/officeDocument/2006/relationships" id="261" r:id="R4147e07a0a724690"/>
    <p:sldId xmlns:r="http://schemas.openxmlformats.org/officeDocument/2006/relationships" id="262" r:id="Rcc286aabb94c4c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7cb103348e47a0" /><Relationship Type="http://schemas.openxmlformats.org/officeDocument/2006/relationships/slide" Target="/ppt/slides/slide1.xml" Id="R8fd06895b46c4f7a" /><Relationship Type="http://schemas.openxmlformats.org/officeDocument/2006/relationships/slide" Target="/ppt/slides/slide2.xml" Id="R22734cd4ada24609" /><Relationship Type="http://schemas.openxmlformats.org/officeDocument/2006/relationships/slide" Target="/ppt/slides/slide3.xml" Id="Re3fedbe13a2f4147" /><Relationship Type="http://schemas.openxmlformats.org/officeDocument/2006/relationships/slide" Target="/ppt/slides/slide4.xml" Id="Rc547c3c3b0014af7" /><Relationship Type="http://schemas.openxmlformats.org/officeDocument/2006/relationships/slide" Target="/ppt/slides/slide5.xml" Id="Rdd1688f3c7014a59" /><Relationship Type="http://schemas.openxmlformats.org/officeDocument/2006/relationships/slide" Target="/ppt/slides/slide6.xml" Id="R4147e07a0a724690" /><Relationship Type="http://schemas.openxmlformats.org/officeDocument/2006/relationships/slide" Target="/ppt/slides/slide7.xml" Id="Rcc286aabb94c4c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4caef99d3644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2a2262d4540f5" /><Relationship Type="http://schemas.openxmlformats.org/officeDocument/2006/relationships/theme" Target="/ppt/slideMasters/theme/theme1.xml" Id="Re0a86351d0cb4b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d2a2262d4540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172a8b4d340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d9a38b71845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42e7013b54b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f45d3e6cf43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f59d2eca74b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b6e5ef62f4a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8c352b72e44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BEDLAND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BEDLAND INVEST AS ble etablert [år] og holder til i Ålgård.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887 027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3 993 397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3 993 397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EDLAND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Sivles 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4330 Ålgård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820 694 392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BEDLAND INVEST AS</a:t>
            </a:r>
          </a:p>
        </p:txBody>
      </p:sp>
    </p:spTree>
  </p:cSld>
  <p:clrMapOvr>
    <a:masterClrMapping xmlns:a="http://schemas.openxmlformats.org/drawingml/2006/main"/>
  </p:clrMapOvr>
</p:sld>
</file>