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b614349c02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2fce19a344fcd"/>
  </p:sldMasterIdLst>
  <p:sldIdLst>
    <p:sldId xmlns:r="http://schemas.openxmlformats.org/officeDocument/2006/relationships" id="256" r:id="R6cfc1269ec9d42a1"/>
    <p:sldId xmlns:r="http://schemas.openxmlformats.org/officeDocument/2006/relationships" id="257" r:id="R0a0089f9d2054e5b"/>
    <p:sldId xmlns:r="http://schemas.openxmlformats.org/officeDocument/2006/relationships" id="258" r:id="Rc57ed7533bb24dd9"/>
    <p:sldId xmlns:r="http://schemas.openxmlformats.org/officeDocument/2006/relationships" id="259" r:id="Rd2c33f0306244a7f"/>
    <p:sldId xmlns:r="http://schemas.openxmlformats.org/officeDocument/2006/relationships" id="260" r:id="R9653cab114d24958"/>
    <p:sldId xmlns:r="http://schemas.openxmlformats.org/officeDocument/2006/relationships" id="261" r:id="Ra228b6ef05ab4f77"/>
    <p:sldId xmlns:r="http://schemas.openxmlformats.org/officeDocument/2006/relationships" id="262" r:id="Ref7ce4a3c0cc4d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2fce19a344fcd" /><Relationship Type="http://schemas.openxmlformats.org/officeDocument/2006/relationships/slide" Target="/ppt/slides/slide1.xml" Id="R6cfc1269ec9d42a1" /><Relationship Type="http://schemas.openxmlformats.org/officeDocument/2006/relationships/slide" Target="/ppt/slides/slide2.xml" Id="R0a0089f9d2054e5b" /><Relationship Type="http://schemas.openxmlformats.org/officeDocument/2006/relationships/slide" Target="/ppt/slides/slide3.xml" Id="Rc57ed7533bb24dd9" /><Relationship Type="http://schemas.openxmlformats.org/officeDocument/2006/relationships/slide" Target="/ppt/slides/slide4.xml" Id="Rd2c33f0306244a7f" /><Relationship Type="http://schemas.openxmlformats.org/officeDocument/2006/relationships/slide" Target="/ppt/slides/slide5.xml" Id="R9653cab114d24958" /><Relationship Type="http://schemas.openxmlformats.org/officeDocument/2006/relationships/slide" Target="/ppt/slides/slide6.xml" Id="Ra228b6ef05ab4f77" /><Relationship Type="http://schemas.openxmlformats.org/officeDocument/2006/relationships/slide" Target="/ppt/slides/slide7.xml" Id="Ref7ce4a3c0cc4d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e43c0755b42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4665f224142f7" /><Relationship Type="http://schemas.openxmlformats.org/officeDocument/2006/relationships/theme" Target="/ppt/slideMasters/theme/theme1.xml" Id="R9f4a6465d9104f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64665f2241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8069602004f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199742ffd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a24fb98cf46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6f35e1710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e47cf8ac941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5f9dfc488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bbe1fe6944b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ANMANO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ANMANO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1 358 392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ANDERS FRISENDAL WESTERHEIM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820 756 142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