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f9370223e0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ba78b288748e5"/>
  </p:sldMasterIdLst>
  <p:sldIdLst>
    <p:sldId xmlns:r="http://schemas.openxmlformats.org/officeDocument/2006/relationships" id="256" r:id="Rd8a1e77ccdb24773"/>
    <p:sldId xmlns:r="http://schemas.openxmlformats.org/officeDocument/2006/relationships" id="257" r:id="Rb3bc3d9d7a174184"/>
    <p:sldId xmlns:r="http://schemas.openxmlformats.org/officeDocument/2006/relationships" id="258" r:id="R2e75cf808fab4a01"/>
    <p:sldId xmlns:r="http://schemas.openxmlformats.org/officeDocument/2006/relationships" id="259" r:id="Rd1a741a17bbd496a"/>
    <p:sldId xmlns:r="http://schemas.openxmlformats.org/officeDocument/2006/relationships" id="260" r:id="Rc25ca592e84e4a01"/>
    <p:sldId xmlns:r="http://schemas.openxmlformats.org/officeDocument/2006/relationships" id="261" r:id="R5ad32516847e4428"/>
    <p:sldId xmlns:r="http://schemas.openxmlformats.org/officeDocument/2006/relationships" id="262" r:id="Rb7209702506c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ba78b288748e5" /><Relationship Type="http://schemas.openxmlformats.org/officeDocument/2006/relationships/slide" Target="/ppt/slides/slide1.xml" Id="Rd8a1e77ccdb24773" /><Relationship Type="http://schemas.openxmlformats.org/officeDocument/2006/relationships/slide" Target="/ppt/slides/slide2.xml" Id="Rb3bc3d9d7a174184" /><Relationship Type="http://schemas.openxmlformats.org/officeDocument/2006/relationships/slide" Target="/ppt/slides/slide3.xml" Id="R2e75cf808fab4a01" /><Relationship Type="http://schemas.openxmlformats.org/officeDocument/2006/relationships/slide" Target="/ppt/slides/slide4.xml" Id="Rd1a741a17bbd496a" /><Relationship Type="http://schemas.openxmlformats.org/officeDocument/2006/relationships/slide" Target="/ppt/slides/slide5.xml" Id="Rc25ca592e84e4a01" /><Relationship Type="http://schemas.openxmlformats.org/officeDocument/2006/relationships/slide" Target="/ppt/slides/slide6.xml" Id="R5ad32516847e4428" /><Relationship Type="http://schemas.openxmlformats.org/officeDocument/2006/relationships/slide" Target="/ppt/slides/slide7.xml" Id="Rb7209702506c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2c882e59648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be2f9decf40b1" /><Relationship Type="http://schemas.openxmlformats.org/officeDocument/2006/relationships/theme" Target="/ppt/slideMasters/theme/theme1.xml" Id="R9119c942bb164d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be2f9decf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cb3d77b94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0add8ba734e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4cf4f0b07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b22c25346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6bfb14dac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1fdcc7d7b46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d4680132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A-INVEST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14 418 651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AUSTHEIM PERSON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820 937 872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A-INVEST AS</a:t>
            </a:r>
          </a:p>
        </p:txBody>
      </p:sp>
    </p:spTree>
  </p:cSld>
  <p:clrMapOvr>
    <a:masterClrMapping xmlns:a="http://schemas.openxmlformats.org/drawingml/2006/main"/>
  </p:clrMapOvr>
</p:sld>
</file>