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097441843e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4698d5ecf84fdb"/>
  </p:sldMasterIdLst>
  <p:sldIdLst>
    <p:sldId xmlns:r="http://schemas.openxmlformats.org/officeDocument/2006/relationships" id="256" r:id="Ra2aa0fed9ad04a67"/>
    <p:sldId xmlns:r="http://schemas.openxmlformats.org/officeDocument/2006/relationships" id="257" r:id="R33f78863bd204930"/>
    <p:sldId xmlns:r="http://schemas.openxmlformats.org/officeDocument/2006/relationships" id="258" r:id="R83cfad1afaa7409e"/>
    <p:sldId xmlns:r="http://schemas.openxmlformats.org/officeDocument/2006/relationships" id="259" r:id="R64ce30bcfd024cb2"/>
    <p:sldId xmlns:r="http://schemas.openxmlformats.org/officeDocument/2006/relationships" id="260" r:id="Rb5385a718c6a43c4"/>
    <p:sldId xmlns:r="http://schemas.openxmlformats.org/officeDocument/2006/relationships" id="261" r:id="R96e7dc8e6cd84eed"/>
    <p:sldId xmlns:r="http://schemas.openxmlformats.org/officeDocument/2006/relationships" id="262" r:id="Rbdef59443a9143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698d5ecf84fdb" /><Relationship Type="http://schemas.openxmlformats.org/officeDocument/2006/relationships/slide" Target="/ppt/slides/slide1.xml" Id="Ra2aa0fed9ad04a67" /><Relationship Type="http://schemas.openxmlformats.org/officeDocument/2006/relationships/slide" Target="/ppt/slides/slide2.xml" Id="R33f78863bd204930" /><Relationship Type="http://schemas.openxmlformats.org/officeDocument/2006/relationships/slide" Target="/ppt/slides/slide3.xml" Id="R83cfad1afaa7409e" /><Relationship Type="http://schemas.openxmlformats.org/officeDocument/2006/relationships/slide" Target="/ppt/slides/slide4.xml" Id="R64ce30bcfd024cb2" /><Relationship Type="http://schemas.openxmlformats.org/officeDocument/2006/relationships/slide" Target="/ppt/slides/slide5.xml" Id="Rb5385a718c6a43c4" /><Relationship Type="http://schemas.openxmlformats.org/officeDocument/2006/relationships/slide" Target="/ppt/slides/slide6.xml" Id="R96e7dc8e6cd84eed" /><Relationship Type="http://schemas.openxmlformats.org/officeDocument/2006/relationships/slide" Target="/ppt/slides/slide7.xml" Id="Rbdef59443a9143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c2ccef04d42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c1d219e1246bd" /><Relationship Type="http://schemas.openxmlformats.org/officeDocument/2006/relationships/theme" Target="/ppt/slideMasters/theme/theme1.xml" Id="Rd4b0ff7bdc7b42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6c1d219e1246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fc8c51aab46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d5edaa0cf47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28618b8b041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a4d88a37f46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cc724725c44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cdeee5bc14c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888b070e94f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K11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K11 INVESTOR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−13 388 369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1 778 911 180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1 901 746 463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LOUIE INVESTOR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821 032 512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