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7070e266514c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d45ea43444919"/>
  </p:sldMasterIdLst>
  <p:sldIdLst>
    <p:sldId xmlns:r="http://schemas.openxmlformats.org/officeDocument/2006/relationships" id="256" r:id="Rf35b1f629cd645fd"/>
    <p:sldId xmlns:r="http://schemas.openxmlformats.org/officeDocument/2006/relationships" id="257" r:id="R651115c6b0c5420f"/>
    <p:sldId xmlns:r="http://schemas.openxmlformats.org/officeDocument/2006/relationships" id="258" r:id="R4bae42078b8040d4"/>
    <p:sldId xmlns:r="http://schemas.openxmlformats.org/officeDocument/2006/relationships" id="259" r:id="R592a0adf12294adb"/>
    <p:sldId xmlns:r="http://schemas.openxmlformats.org/officeDocument/2006/relationships" id="260" r:id="R142a981ab1e94868"/>
    <p:sldId xmlns:r="http://schemas.openxmlformats.org/officeDocument/2006/relationships" id="261" r:id="R72407483822d4703"/>
    <p:sldId xmlns:r="http://schemas.openxmlformats.org/officeDocument/2006/relationships" id="262" r:id="Re918f64bcc9748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d45ea43444919" /><Relationship Type="http://schemas.openxmlformats.org/officeDocument/2006/relationships/slide" Target="/ppt/slides/slide1.xml" Id="Rf35b1f629cd645fd" /><Relationship Type="http://schemas.openxmlformats.org/officeDocument/2006/relationships/slide" Target="/ppt/slides/slide2.xml" Id="R651115c6b0c5420f" /><Relationship Type="http://schemas.openxmlformats.org/officeDocument/2006/relationships/slide" Target="/ppt/slides/slide3.xml" Id="R4bae42078b8040d4" /><Relationship Type="http://schemas.openxmlformats.org/officeDocument/2006/relationships/slide" Target="/ppt/slides/slide4.xml" Id="R592a0adf12294adb" /><Relationship Type="http://schemas.openxmlformats.org/officeDocument/2006/relationships/slide" Target="/ppt/slides/slide5.xml" Id="R142a981ab1e94868" /><Relationship Type="http://schemas.openxmlformats.org/officeDocument/2006/relationships/slide" Target="/ppt/slides/slide6.xml" Id="R72407483822d4703" /><Relationship Type="http://schemas.openxmlformats.org/officeDocument/2006/relationships/slide" Target="/ppt/slides/slide7.xml" Id="Re918f64bcc9748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82129844543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c4502bc394201" /><Relationship Type="http://schemas.openxmlformats.org/officeDocument/2006/relationships/theme" Target="/ppt/slideMasters/theme/theme1.xml" Id="R2f3b2689977a47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c4502bc3942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377b8697747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3e272937e4d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6aea203004f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ab57a1ac44e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39faab32843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af2cc85764a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77004f9a6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HOLTEDAHL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18 324 426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25 637 353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CHRISTIAN HOLTEDAHL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Bakke, Holmenkollveien 129A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821 145 872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