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9e1eef9c4448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e33e6711784f77"/>
  </p:sldMasterIdLst>
  <p:sldIdLst>
    <p:sldId xmlns:r="http://schemas.openxmlformats.org/officeDocument/2006/relationships" id="256" r:id="R5f2b461bc6ce4e64"/>
    <p:sldId xmlns:r="http://schemas.openxmlformats.org/officeDocument/2006/relationships" id="257" r:id="Rabba9b277d664ae3"/>
    <p:sldId xmlns:r="http://schemas.openxmlformats.org/officeDocument/2006/relationships" id="258" r:id="Rc06cfd7a8ad54160"/>
    <p:sldId xmlns:r="http://schemas.openxmlformats.org/officeDocument/2006/relationships" id="259" r:id="R2eeba85262864aa7"/>
    <p:sldId xmlns:r="http://schemas.openxmlformats.org/officeDocument/2006/relationships" id="260" r:id="Rcbbb9aa21f114bd9"/>
    <p:sldId xmlns:r="http://schemas.openxmlformats.org/officeDocument/2006/relationships" id="261" r:id="R0ea4c03e7ad54dde"/>
    <p:sldId xmlns:r="http://schemas.openxmlformats.org/officeDocument/2006/relationships" id="262" r:id="R507390e6a9a643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33e6711784f77" /><Relationship Type="http://schemas.openxmlformats.org/officeDocument/2006/relationships/slide" Target="/ppt/slides/slide1.xml" Id="R5f2b461bc6ce4e64" /><Relationship Type="http://schemas.openxmlformats.org/officeDocument/2006/relationships/slide" Target="/ppt/slides/slide2.xml" Id="Rabba9b277d664ae3" /><Relationship Type="http://schemas.openxmlformats.org/officeDocument/2006/relationships/slide" Target="/ppt/slides/slide3.xml" Id="Rc06cfd7a8ad54160" /><Relationship Type="http://schemas.openxmlformats.org/officeDocument/2006/relationships/slide" Target="/ppt/slides/slide4.xml" Id="R2eeba85262864aa7" /><Relationship Type="http://schemas.openxmlformats.org/officeDocument/2006/relationships/slide" Target="/ppt/slides/slide5.xml" Id="Rcbbb9aa21f114bd9" /><Relationship Type="http://schemas.openxmlformats.org/officeDocument/2006/relationships/slide" Target="/ppt/slides/slide6.xml" Id="R0ea4c03e7ad54dde" /><Relationship Type="http://schemas.openxmlformats.org/officeDocument/2006/relationships/slide" Target="/ppt/slides/slide7.xml" Id="R507390e6a9a643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8e005836b43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4d6350c8a4a5a" /><Relationship Type="http://schemas.openxmlformats.org/officeDocument/2006/relationships/theme" Target="/ppt/slideMasters/theme/theme1.xml" Id="Rbdb8d8f8609f42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c4d6350c8a4a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3a83751ec40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b6e6967dd4d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ad3ff5ef544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4ed846e9d47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8a68a293445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9aa6bb1e74f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4a888794148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RONDANE FABRIKKER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RONDANE FABRIKKER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21 676 192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5 868 136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24 472 003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R24 HOLD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Skjellveien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821 368 782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