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b1dfdb1c6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e1b0a98e546ea"/>
  </p:sldMasterIdLst>
  <p:sldIdLst>
    <p:sldId xmlns:r="http://schemas.openxmlformats.org/officeDocument/2006/relationships" id="256" r:id="Rff423e8e765f4a6e"/>
    <p:sldId xmlns:r="http://schemas.openxmlformats.org/officeDocument/2006/relationships" id="257" r:id="Re963e5bb588e4660"/>
    <p:sldId xmlns:r="http://schemas.openxmlformats.org/officeDocument/2006/relationships" id="258" r:id="Rbd8434ffac494af2"/>
    <p:sldId xmlns:r="http://schemas.openxmlformats.org/officeDocument/2006/relationships" id="259" r:id="R161b5b1b43234754"/>
    <p:sldId xmlns:r="http://schemas.openxmlformats.org/officeDocument/2006/relationships" id="260" r:id="Re574af396c3d4a3a"/>
    <p:sldId xmlns:r="http://schemas.openxmlformats.org/officeDocument/2006/relationships" id="261" r:id="Ra495ef3af1bb4ea2"/>
    <p:sldId xmlns:r="http://schemas.openxmlformats.org/officeDocument/2006/relationships" id="262" r:id="R5d10fc674051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e1b0a98e546ea" /><Relationship Type="http://schemas.openxmlformats.org/officeDocument/2006/relationships/slide" Target="/ppt/slides/slide1.xml" Id="Rff423e8e765f4a6e" /><Relationship Type="http://schemas.openxmlformats.org/officeDocument/2006/relationships/slide" Target="/ppt/slides/slide2.xml" Id="Re963e5bb588e4660" /><Relationship Type="http://schemas.openxmlformats.org/officeDocument/2006/relationships/slide" Target="/ppt/slides/slide3.xml" Id="Rbd8434ffac494af2" /><Relationship Type="http://schemas.openxmlformats.org/officeDocument/2006/relationships/slide" Target="/ppt/slides/slide4.xml" Id="R161b5b1b43234754" /><Relationship Type="http://schemas.openxmlformats.org/officeDocument/2006/relationships/slide" Target="/ppt/slides/slide5.xml" Id="Re574af396c3d4a3a" /><Relationship Type="http://schemas.openxmlformats.org/officeDocument/2006/relationships/slide" Target="/ppt/slides/slide6.xml" Id="Ra495ef3af1bb4ea2" /><Relationship Type="http://schemas.openxmlformats.org/officeDocument/2006/relationships/slide" Target="/ppt/slides/slide7.xml" Id="R5d10fc674051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86d90db55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d9ff857947ae" /><Relationship Type="http://schemas.openxmlformats.org/officeDocument/2006/relationships/theme" Target="/ppt/slideMasters/theme/theme1.xml" Id="Rb470c9c352c7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7d9ff8579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13a0c199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94e7b7eb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113967dc2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544d942d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13f8f9f5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dd7ab31b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b64b341b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ELIN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