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1421326c0c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69c967195549db"/>
  </p:sldMasterIdLst>
  <p:sldIdLst>
    <p:sldId xmlns:r="http://schemas.openxmlformats.org/officeDocument/2006/relationships" id="256" r:id="Re2597e9fc4b846a4"/>
    <p:sldId xmlns:r="http://schemas.openxmlformats.org/officeDocument/2006/relationships" id="257" r:id="R080ed091fb3842e0"/>
    <p:sldId xmlns:r="http://schemas.openxmlformats.org/officeDocument/2006/relationships" id="258" r:id="R8bcbbbf0df704970"/>
    <p:sldId xmlns:r="http://schemas.openxmlformats.org/officeDocument/2006/relationships" id="259" r:id="R2e45bfea4ee1458b"/>
    <p:sldId xmlns:r="http://schemas.openxmlformats.org/officeDocument/2006/relationships" id="260" r:id="R77e6f1675fc5452f"/>
    <p:sldId xmlns:r="http://schemas.openxmlformats.org/officeDocument/2006/relationships" id="261" r:id="R0f091da8425d4780"/>
    <p:sldId xmlns:r="http://schemas.openxmlformats.org/officeDocument/2006/relationships" id="262" r:id="R21067d80ae454c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9c967195549db" /><Relationship Type="http://schemas.openxmlformats.org/officeDocument/2006/relationships/slide" Target="/ppt/slides/slide1.xml" Id="Re2597e9fc4b846a4" /><Relationship Type="http://schemas.openxmlformats.org/officeDocument/2006/relationships/slide" Target="/ppt/slides/slide2.xml" Id="R080ed091fb3842e0" /><Relationship Type="http://schemas.openxmlformats.org/officeDocument/2006/relationships/slide" Target="/ppt/slides/slide3.xml" Id="R8bcbbbf0df704970" /><Relationship Type="http://schemas.openxmlformats.org/officeDocument/2006/relationships/slide" Target="/ppt/slides/slide4.xml" Id="R2e45bfea4ee1458b" /><Relationship Type="http://schemas.openxmlformats.org/officeDocument/2006/relationships/slide" Target="/ppt/slides/slide5.xml" Id="R77e6f1675fc5452f" /><Relationship Type="http://schemas.openxmlformats.org/officeDocument/2006/relationships/slide" Target="/ppt/slides/slide6.xml" Id="R0f091da8425d4780" /><Relationship Type="http://schemas.openxmlformats.org/officeDocument/2006/relationships/slide" Target="/ppt/slides/slide7.xml" Id="R21067d80ae454c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1f159bb71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dc43236f74f47" /><Relationship Type="http://schemas.openxmlformats.org/officeDocument/2006/relationships/theme" Target="/ppt/slideMasters/theme/theme1.xml" Id="Racd960b3bdaf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9dc43236f74f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a34f15c8b4b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46393337841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4f2ffc856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e1f58641a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a768fd3c5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be2ec03ee4b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a698f2674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INTELLIGENT TRADING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INTELLIGENT TRADING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38 194 025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291 131 425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340 745 904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BØRS LIND INVEST AS  –  74,0 %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 INVEST AS  –  16,2 %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INTELLIGENT TRADING HOLDING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HEGGLAND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MOAN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BENTZEN CONSULTING AS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821 454 212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INTELLIGENT TRADING HOLDING AS</a:t>
            </a:r>
          </a:p>
        </p:txBody>
      </p:sp>
    </p:spTree>
  </p:cSld>
  <p:clrMapOvr>
    <a:masterClrMapping xmlns:a="http://schemas.openxmlformats.org/drawingml/2006/main"/>
  </p:clrMapOvr>
</p:sld>
</file>