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826b6c71f94c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0c8368fdd0493f"/>
  </p:sldMasterIdLst>
  <p:sldIdLst>
    <p:sldId xmlns:r="http://schemas.openxmlformats.org/officeDocument/2006/relationships" id="256" r:id="R7c68ce188af544a3"/>
    <p:sldId xmlns:r="http://schemas.openxmlformats.org/officeDocument/2006/relationships" id="257" r:id="Rba21971d30f9452d"/>
    <p:sldId xmlns:r="http://schemas.openxmlformats.org/officeDocument/2006/relationships" id="258" r:id="R434700fe09c6433a"/>
    <p:sldId xmlns:r="http://schemas.openxmlformats.org/officeDocument/2006/relationships" id="259" r:id="R00bfd0101a2442c5"/>
    <p:sldId xmlns:r="http://schemas.openxmlformats.org/officeDocument/2006/relationships" id="260" r:id="R46b3ce23221542d5"/>
    <p:sldId xmlns:r="http://schemas.openxmlformats.org/officeDocument/2006/relationships" id="261" r:id="R722935c109fa4314"/>
    <p:sldId xmlns:r="http://schemas.openxmlformats.org/officeDocument/2006/relationships" id="262" r:id="R89ff5214d69841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0c8368fdd0493f" /><Relationship Type="http://schemas.openxmlformats.org/officeDocument/2006/relationships/slide" Target="/ppt/slides/slide1.xml" Id="R7c68ce188af544a3" /><Relationship Type="http://schemas.openxmlformats.org/officeDocument/2006/relationships/slide" Target="/ppt/slides/slide2.xml" Id="Rba21971d30f9452d" /><Relationship Type="http://schemas.openxmlformats.org/officeDocument/2006/relationships/slide" Target="/ppt/slides/slide3.xml" Id="R434700fe09c6433a" /><Relationship Type="http://schemas.openxmlformats.org/officeDocument/2006/relationships/slide" Target="/ppt/slides/slide4.xml" Id="R00bfd0101a2442c5" /><Relationship Type="http://schemas.openxmlformats.org/officeDocument/2006/relationships/slide" Target="/ppt/slides/slide5.xml" Id="R46b3ce23221542d5" /><Relationship Type="http://schemas.openxmlformats.org/officeDocument/2006/relationships/slide" Target="/ppt/slides/slide6.xml" Id="R722935c109fa4314" /><Relationship Type="http://schemas.openxmlformats.org/officeDocument/2006/relationships/slide" Target="/ppt/slides/slide7.xml" Id="R89ff5214d69841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a004165b0846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f1b9494544733" /><Relationship Type="http://schemas.openxmlformats.org/officeDocument/2006/relationships/theme" Target="/ppt/slideMasters/theme/theme1.xml" Id="R886a1bf47b4b48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cf1b94945447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ca757f7ab42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ea4f78c2441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cde66b6664e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8c6f1497741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824fb962046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7ba5c689446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759df989440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ØKORÅD BAMBLE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BAMBLE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BAMBLE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BAMBLE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BAMBLE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BAMBLE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10 590 692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683 910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591 268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1 606 621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3 872 686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BAMBLE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TANGVALD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MAJO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HAUKEDAL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INGE NYHUS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BAMBLE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Krabberødveien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3960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821 551 692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BAMBLE AS</a:t>
            </a:r>
          </a:p>
        </p:txBody>
      </p:sp>
    </p:spTree>
  </p:cSld>
  <p:clrMapOvr>
    <a:masterClrMapping xmlns:a="http://schemas.openxmlformats.org/drawingml/2006/main"/>
  </p:clrMapOvr>
</p:sld>
</file>