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e1c6ce12a47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7578eb0c241b2"/>
  </p:sldMasterIdLst>
  <p:sldIdLst>
    <p:sldId xmlns:r="http://schemas.openxmlformats.org/officeDocument/2006/relationships" id="256" r:id="Rff9b4e4bd5b742a3"/>
    <p:sldId xmlns:r="http://schemas.openxmlformats.org/officeDocument/2006/relationships" id="257" r:id="R7ffffd980dd345c6"/>
    <p:sldId xmlns:r="http://schemas.openxmlformats.org/officeDocument/2006/relationships" id="258" r:id="Rae260c27488546bf"/>
    <p:sldId xmlns:r="http://schemas.openxmlformats.org/officeDocument/2006/relationships" id="259" r:id="R96d7cefdd16a48e2"/>
    <p:sldId xmlns:r="http://schemas.openxmlformats.org/officeDocument/2006/relationships" id="260" r:id="Rfad3e64c7846454f"/>
    <p:sldId xmlns:r="http://schemas.openxmlformats.org/officeDocument/2006/relationships" id="261" r:id="Rd803e609fdf9414f"/>
    <p:sldId xmlns:r="http://schemas.openxmlformats.org/officeDocument/2006/relationships" id="262" r:id="R3c56f5329b30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7578eb0c241b2" /><Relationship Type="http://schemas.openxmlformats.org/officeDocument/2006/relationships/slide" Target="/ppt/slides/slide1.xml" Id="Rff9b4e4bd5b742a3" /><Relationship Type="http://schemas.openxmlformats.org/officeDocument/2006/relationships/slide" Target="/ppt/slides/slide2.xml" Id="R7ffffd980dd345c6" /><Relationship Type="http://schemas.openxmlformats.org/officeDocument/2006/relationships/slide" Target="/ppt/slides/slide3.xml" Id="Rae260c27488546bf" /><Relationship Type="http://schemas.openxmlformats.org/officeDocument/2006/relationships/slide" Target="/ppt/slides/slide4.xml" Id="R96d7cefdd16a48e2" /><Relationship Type="http://schemas.openxmlformats.org/officeDocument/2006/relationships/slide" Target="/ppt/slides/slide5.xml" Id="Rfad3e64c7846454f" /><Relationship Type="http://schemas.openxmlformats.org/officeDocument/2006/relationships/slide" Target="/ppt/slides/slide6.xml" Id="Rd803e609fdf9414f" /><Relationship Type="http://schemas.openxmlformats.org/officeDocument/2006/relationships/slide" Target="/ppt/slides/slide7.xml" Id="R3c56f5329b30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a651e2ed7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a774e2e8491d" /><Relationship Type="http://schemas.openxmlformats.org/officeDocument/2006/relationships/theme" Target="/ppt/slideMasters/theme/theme1.xml" Id="Rcaad6c5e5717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86a774e2e8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ead2a624e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034e23f01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282b99e2b43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cb11180ba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f6e07598142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f8c9ae6b442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c9c963afc47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 VIKSE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 VIKSE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12 377 810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17 132 414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HO-INVEST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MOLY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VIST-INVEST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Svortlandsvegen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821 644 682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VIKSE AS</a:t>
            </a:r>
          </a:p>
        </p:txBody>
      </p:sp>
    </p:spTree>
  </p:cSld>
  <p:clrMapOvr>
    <a:masterClrMapping xmlns:a="http://schemas.openxmlformats.org/drawingml/2006/main"/>
  </p:clrMapOvr>
</p:sld>
</file>