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47f4e6f9ce46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d53a6564144604"/>
  </p:sldMasterIdLst>
  <p:sldIdLst>
    <p:sldId xmlns:r="http://schemas.openxmlformats.org/officeDocument/2006/relationships" id="256" r:id="R080c04c2712244b5"/>
    <p:sldId xmlns:r="http://schemas.openxmlformats.org/officeDocument/2006/relationships" id="257" r:id="Rd93e25ae240446d7"/>
    <p:sldId xmlns:r="http://schemas.openxmlformats.org/officeDocument/2006/relationships" id="258" r:id="R10cc059379d1452b"/>
    <p:sldId xmlns:r="http://schemas.openxmlformats.org/officeDocument/2006/relationships" id="259" r:id="Rcba9ff04be4f49e5"/>
    <p:sldId xmlns:r="http://schemas.openxmlformats.org/officeDocument/2006/relationships" id="260" r:id="R887c0f5bbeb64b5f"/>
    <p:sldId xmlns:r="http://schemas.openxmlformats.org/officeDocument/2006/relationships" id="261" r:id="Rb216ba83766e45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d53a6564144604" /><Relationship Type="http://schemas.openxmlformats.org/officeDocument/2006/relationships/slide" Target="/ppt/slides/slide1.xml" Id="R080c04c2712244b5" /><Relationship Type="http://schemas.openxmlformats.org/officeDocument/2006/relationships/slide" Target="/ppt/slides/slide2.xml" Id="Rd93e25ae240446d7" /><Relationship Type="http://schemas.openxmlformats.org/officeDocument/2006/relationships/slide" Target="/ppt/slides/slide3.xml" Id="R10cc059379d1452b" /><Relationship Type="http://schemas.openxmlformats.org/officeDocument/2006/relationships/slide" Target="/ppt/slides/slide4.xml" Id="Rcba9ff04be4f49e5" /><Relationship Type="http://schemas.openxmlformats.org/officeDocument/2006/relationships/slide" Target="/ppt/slides/slide5.xml" Id="R887c0f5bbeb64b5f" /><Relationship Type="http://schemas.openxmlformats.org/officeDocument/2006/relationships/slide" Target="/ppt/slides/slide6.xml" Id="Rb216ba83766e45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7f269f7d44a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076fecd8e4024" /><Relationship Type="http://schemas.openxmlformats.org/officeDocument/2006/relationships/theme" Target="/ppt/slideMasters/theme/theme1.xml" Id="R7342ca48c3e54e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c076fecd8e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4053154564e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a87e71d7946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28716aee241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03074aa844b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c4c2898b84c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ae26ab40146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DRIVETECH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