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90d8f041b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95bc8ae06840b7"/>
  </p:sldMasterIdLst>
  <p:sldIdLst>
    <p:sldId xmlns:r="http://schemas.openxmlformats.org/officeDocument/2006/relationships" id="256" r:id="R157bc7c115fb4933"/>
    <p:sldId xmlns:r="http://schemas.openxmlformats.org/officeDocument/2006/relationships" id="257" r:id="R78c3bf12699a4fd8"/>
    <p:sldId xmlns:r="http://schemas.openxmlformats.org/officeDocument/2006/relationships" id="258" r:id="R311973b04c02414b"/>
    <p:sldId xmlns:r="http://schemas.openxmlformats.org/officeDocument/2006/relationships" id="259" r:id="R353c7e25b4b94285"/>
    <p:sldId xmlns:r="http://schemas.openxmlformats.org/officeDocument/2006/relationships" id="260" r:id="R23b3c0a159c24145"/>
    <p:sldId xmlns:r="http://schemas.openxmlformats.org/officeDocument/2006/relationships" id="261" r:id="Rc74ad1e5def34270"/>
    <p:sldId xmlns:r="http://schemas.openxmlformats.org/officeDocument/2006/relationships" id="262" r:id="Ra4f892c71f2a4b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5bc8ae06840b7" /><Relationship Type="http://schemas.openxmlformats.org/officeDocument/2006/relationships/slide" Target="/ppt/slides/slide1.xml" Id="R157bc7c115fb4933" /><Relationship Type="http://schemas.openxmlformats.org/officeDocument/2006/relationships/slide" Target="/ppt/slides/slide2.xml" Id="R78c3bf12699a4fd8" /><Relationship Type="http://schemas.openxmlformats.org/officeDocument/2006/relationships/slide" Target="/ppt/slides/slide3.xml" Id="R311973b04c02414b" /><Relationship Type="http://schemas.openxmlformats.org/officeDocument/2006/relationships/slide" Target="/ppt/slides/slide4.xml" Id="R353c7e25b4b94285" /><Relationship Type="http://schemas.openxmlformats.org/officeDocument/2006/relationships/slide" Target="/ppt/slides/slide5.xml" Id="R23b3c0a159c24145" /><Relationship Type="http://schemas.openxmlformats.org/officeDocument/2006/relationships/slide" Target="/ppt/slides/slide6.xml" Id="Rc74ad1e5def34270" /><Relationship Type="http://schemas.openxmlformats.org/officeDocument/2006/relationships/slide" Target="/ppt/slides/slide7.xml" Id="Ra4f892c71f2a4b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f0ceefb9e4a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d62328f1441ab" /><Relationship Type="http://schemas.openxmlformats.org/officeDocument/2006/relationships/theme" Target="/ppt/slideMasters/theme/theme1.xml" Id="R283daa5dc809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bd62328f1441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99297ebcc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fffd1d6854b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4f55f104540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9fcacadbe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890d755f145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3ec42f87e4a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ed912c5eb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DRIVETECH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NICOLAI 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