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0ac14b298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3ad857c324b27"/>
  </p:sldMasterIdLst>
  <p:sldIdLst>
    <p:sldId xmlns:r="http://schemas.openxmlformats.org/officeDocument/2006/relationships" id="256" r:id="R1877983ddfb14467"/>
    <p:sldId xmlns:r="http://schemas.openxmlformats.org/officeDocument/2006/relationships" id="257" r:id="Rd5c76247baa2432c"/>
    <p:sldId xmlns:r="http://schemas.openxmlformats.org/officeDocument/2006/relationships" id="258" r:id="Re2dbdbfa8a2945c3"/>
    <p:sldId xmlns:r="http://schemas.openxmlformats.org/officeDocument/2006/relationships" id="259" r:id="Rcfe7431446e245aa"/>
    <p:sldId xmlns:r="http://schemas.openxmlformats.org/officeDocument/2006/relationships" id="260" r:id="R1fb73f18cc614ab5"/>
    <p:sldId xmlns:r="http://schemas.openxmlformats.org/officeDocument/2006/relationships" id="261" r:id="Rc2877c558dc04084"/>
    <p:sldId xmlns:r="http://schemas.openxmlformats.org/officeDocument/2006/relationships" id="262" r:id="R99e18a92eb1b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3ad857c324b27" /><Relationship Type="http://schemas.openxmlformats.org/officeDocument/2006/relationships/slide" Target="/ppt/slides/slide1.xml" Id="R1877983ddfb14467" /><Relationship Type="http://schemas.openxmlformats.org/officeDocument/2006/relationships/slide" Target="/ppt/slides/slide2.xml" Id="Rd5c76247baa2432c" /><Relationship Type="http://schemas.openxmlformats.org/officeDocument/2006/relationships/slide" Target="/ppt/slides/slide3.xml" Id="Re2dbdbfa8a2945c3" /><Relationship Type="http://schemas.openxmlformats.org/officeDocument/2006/relationships/slide" Target="/ppt/slides/slide4.xml" Id="Rcfe7431446e245aa" /><Relationship Type="http://schemas.openxmlformats.org/officeDocument/2006/relationships/slide" Target="/ppt/slides/slide5.xml" Id="R1fb73f18cc614ab5" /><Relationship Type="http://schemas.openxmlformats.org/officeDocument/2006/relationships/slide" Target="/ppt/slides/slide6.xml" Id="Rc2877c558dc04084" /><Relationship Type="http://schemas.openxmlformats.org/officeDocument/2006/relationships/slide" Target="/ppt/slides/slide7.xml" Id="R99e18a92eb1b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be1a7ba18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dd2ccf4d4bf7" /><Relationship Type="http://schemas.openxmlformats.org/officeDocument/2006/relationships/theme" Target="/ppt/slideMasters/theme/theme1.xml" Id="Rbbc38b2ef9de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8dd2ccf4d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cc98f776d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4c303a1a0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af236cbe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4605b97349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ab183829c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2963090e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fafcfd56444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68 925 756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841 988 559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868 566 631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