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df42590f6444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918307963c477b"/>
  </p:sldMasterIdLst>
  <p:sldIdLst>
    <p:sldId xmlns:r="http://schemas.openxmlformats.org/officeDocument/2006/relationships" id="256" r:id="R2cd8a21dc2cb4270"/>
    <p:sldId xmlns:r="http://schemas.openxmlformats.org/officeDocument/2006/relationships" id="257" r:id="R23935fcf89a24c8e"/>
    <p:sldId xmlns:r="http://schemas.openxmlformats.org/officeDocument/2006/relationships" id="258" r:id="R64aa9e30220242cd"/>
    <p:sldId xmlns:r="http://schemas.openxmlformats.org/officeDocument/2006/relationships" id="259" r:id="R5bf384593a554731"/>
    <p:sldId xmlns:r="http://schemas.openxmlformats.org/officeDocument/2006/relationships" id="260" r:id="R0145571f55d84b31"/>
    <p:sldId xmlns:r="http://schemas.openxmlformats.org/officeDocument/2006/relationships" id="261" r:id="R0d19eafbb07047c0"/>
    <p:sldId xmlns:r="http://schemas.openxmlformats.org/officeDocument/2006/relationships" id="262" r:id="Rd2d840093c9548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18307963c477b" /><Relationship Type="http://schemas.openxmlformats.org/officeDocument/2006/relationships/slide" Target="/ppt/slides/slide1.xml" Id="R2cd8a21dc2cb4270" /><Relationship Type="http://schemas.openxmlformats.org/officeDocument/2006/relationships/slide" Target="/ppt/slides/slide2.xml" Id="R23935fcf89a24c8e" /><Relationship Type="http://schemas.openxmlformats.org/officeDocument/2006/relationships/slide" Target="/ppt/slides/slide3.xml" Id="R64aa9e30220242cd" /><Relationship Type="http://schemas.openxmlformats.org/officeDocument/2006/relationships/slide" Target="/ppt/slides/slide4.xml" Id="R5bf384593a554731" /><Relationship Type="http://schemas.openxmlformats.org/officeDocument/2006/relationships/slide" Target="/ppt/slides/slide5.xml" Id="R0145571f55d84b31" /><Relationship Type="http://schemas.openxmlformats.org/officeDocument/2006/relationships/slide" Target="/ppt/slides/slide6.xml" Id="R0d19eafbb07047c0" /><Relationship Type="http://schemas.openxmlformats.org/officeDocument/2006/relationships/slide" Target="/ppt/slides/slide7.xml" Id="Rd2d840093c9548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850239a9d4d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cad5cacda4698" /><Relationship Type="http://schemas.openxmlformats.org/officeDocument/2006/relationships/theme" Target="/ppt/slideMasters/theme/theme1.xml" Id="R5faf9d875fa148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4cad5cacda46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19987ddcf4b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0579f289d47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0dacddc6349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e068a32f743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efbe19bab4e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3b08eeb4e4d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a875e987949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FAYE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FAYE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1 405 417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4 151 062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4 152 030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FAYE-SCHJØLL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Åsryggen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821 842 352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FAYE INVEST AS</a:t>
            </a:r>
          </a:p>
        </p:txBody>
      </p:sp>
    </p:spTree>
  </p:cSld>
  <p:clrMapOvr>
    <a:masterClrMapping xmlns:a="http://schemas.openxmlformats.org/drawingml/2006/main"/>
  </p:clrMapOvr>
</p:sld>
</file>