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51bad227f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4c6c5b3504566"/>
  </p:sldMasterIdLst>
  <p:sldIdLst>
    <p:sldId xmlns:r="http://schemas.openxmlformats.org/officeDocument/2006/relationships" id="256" r:id="R934ab84af6f442f1"/>
    <p:sldId xmlns:r="http://schemas.openxmlformats.org/officeDocument/2006/relationships" id="257" r:id="Rd21e2501b9ea4eaa"/>
    <p:sldId xmlns:r="http://schemas.openxmlformats.org/officeDocument/2006/relationships" id="258" r:id="Rfa8ad76c46824dac"/>
    <p:sldId xmlns:r="http://schemas.openxmlformats.org/officeDocument/2006/relationships" id="259" r:id="Rb081c54e3ca4421d"/>
    <p:sldId xmlns:r="http://schemas.openxmlformats.org/officeDocument/2006/relationships" id="260" r:id="R775c5ee9fc814eaa"/>
    <p:sldId xmlns:r="http://schemas.openxmlformats.org/officeDocument/2006/relationships" id="261" r:id="R9f2cc2086f6947a1"/>
    <p:sldId xmlns:r="http://schemas.openxmlformats.org/officeDocument/2006/relationships" id="262" r:id="R950bfbff25a2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4c6c5b3504566" /><Relationship Type="http://schemas.openxmlformats.org/officeDocument/2006/relationships/slide" Target="/ppt/slides/slide1.xml" Id="R934ab84af6f442f1" /><Relationship Type="http://schemas.openxmlformats.org/officeDocument/2006/relationships/slide" Target="/ppt/slides/slide2.xml" Id="Rd21e2501b9ea4eaa" /><Relationship Type="http://schemas.openxmlformats.org/officeDocument/2006/relationships/slide" Target="/ppt/slides/slide3.xml" Id="Rfa8ad76c46824dac" /><Relationship Type="http://schemas.openxmlformats.org/officeDocument/2006/relationships/slide" Target="/ppt/slides/slide4.xml" Id="Rb081c54e3ca4421d" /><Relationship Type="http://schemas.openxmlformats.org/officeDocument/2006/relationships/slide" Target="/ppt/slides/slide5.xml" Id="R775c5ee9fc814eaa" /><Relationship Type="http://schemas.openxmlformats.org/officeDocument/2006/relationships/slide" Target="/ppt/slides/slide6.xml" Id="R9f2cc2086f6947a1" /><Relationship Type="http://schemas.openxmlformats.org/officeDocument/2006/relationships/slide" Target="/ppt/slides/slide7.xml" Id="R950bfbff25a2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b5f2691e7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90e372a54c0b" /><Relationship Type="http://schemas.openxmlformats.org/officeDocument/2006/relationships/theme" Target="/ppt/slideMasters/theme/theme1.xml" Id="R560aa99bc101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c90e372a5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4c13e43a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aaadfba9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749b6836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681f2d61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eadf73be0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1d253d93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8f516fad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70 259 652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74 943 991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LASSE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821 966 132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