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f915dbbfb6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324939a9d48a6"/>
  </p:sldMasterIdLst>
  <p:sldIdLst>
    <p:sldId xmlns:r="http://schemas.openxmlformats.org/officeDocument/2006/relationships" id="256" r:id="Rde05b7ad71674eea"/>
    <p:sldId xmlns:r="http://schemas.openxmlformats.org/officeDocument/2006/relationships" id="257" r:id="R48009312c5e34821"/>
    <p:sldId xmlns:r="http://schemas.openxmlformats.org/officeDocument/2006/relationships" id="258" r:id="R9dbff1038ca94a29"/>
    <p:sldId xmlns:r="http://schemas.openxmlformats.org/officeDocument/2006/relationships" id="259" r:id="Re8e7326fef814b8d"/>
    <p:sldId xmlns:r="http://schemas.openxmlformats.org/officeDocument/2006/relationships" id="260" r:id="R4299da02f4544755"/>
    <p:sldId xmlns:r="http://schemas.openxmlformats.org/officeDocument/2006/relationships" id="261" r:id="R25bbe528573e4972"/>
    <p:sldId xmlns:r="http://schemas.openxmlformats.org/officeDocument/2006/relationships" id="262" r:id="R2b403894d9b8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324939a9d48a6" /><Relationship Type="http://schemas.openxmlformats.org/officeDocument/2006/relationships/slide" Target="/ppt/slides/slide1.xml" Id="Rde05b7ad71674eea" /><Relationship Type="http://schemas.openxmlformats.org/officeDocument/2006/relationships/slide" Target="/ppt/slides/slide2.xml" Id="R48009312c5e34821" /><Relationship Type="http://schemas.openxmlformats.org/officeDocument/2006/relationships/slide" Target="/ppt/slides/slide3.xml" Id="R9dbff1038ca94a29" /><Relationship Type="http://schemas.openxmlformats.org/officeDocument/2006/relationships/slide" Target="/ppt/slides/slide4.xml" Id="Re8e7326fef814b8d" /><Relationship Type="http://schemas.openxmlformats.org/officeDocument/2006/relationships/slide" Target="/ppt/slides/slide5.xml" Id="R4299da02f4544755" /><Relationship Type="http://schemas.openxmlformats.org/officeDocument/2006/relationships/slide" Target="/ppt/slides/slide6.xml" Id="R25bbe528573e4972" /><Relationship Type="http://schemas.openxmlformats.org/officeDocument/2006/relationships/slide" Target="/ppt/slides/slide7.xml" Id="R2b403894d9b8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bc64b5124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63ca806d744e6" /><Relationship Type="http://schemas.openxmlformats.org/officeDocument/2006/relationships/theme" Target="/ppt/slideMasters/theme/theme1.xml" Id="R5af32be0448a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63ca806d7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2586af57f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44f73375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86b540aa8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dc5285d83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80a72201b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2e818e50a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c04fe6e79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−3 808 691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7 971 822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185 915 877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257 226 942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BUKINA INVEST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FRAVIA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 SANDVIK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HANDEL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821 992 222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