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ce267dde3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3fb14c9424e01"/>
  </p:sldMasterIdLst>
  <p:sldIdLst>
    <p:sldId xmlns:r="http://schemas.openxmlformats.org/officeDocument/2006/relationships" id="256" r:id="Re4c36a2d5f424e0a"/>
    <p:sldId xmlns:r="http://schemas.openxmlformats.org/officeDocument/2006/relationships" id="257" r:id="R3f35ea119f2048e9"/>
    <p:sldId xmlns:r="http://schemas.openxmlformats.org/officeDocument/2006/relationships" id="258" r:id="R43aa4421ebc045d1"/>
    <p:sldId xmlns:r="http://schemas.openxmlformats.org/officeDocument/2006/relationships" id="259" r:id="R464d94a8179143da"/>
    <p:sldId xmlns:r="http://schemas.openxmlformats.org/officeDocument/2006/relationships" id="260" r:id="R06233dd4bbda432d"/>
    <p:sldId xmlns:r="http://schemas.openxmlformats.org/officeDocument/2006/relationships" id="261" r:id="Re7b20bf924cf4074"/>
    <p:sldId xmlns:r="http://schemas.openxmlformats.org/officeDocument/2006/relationships" id="262" r:id="R7a6e533eaa7f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3fb14c9424e01" /><Relationship Type="http://schemas.openxmlformats.org/officeDocument/2006/relationships/slide" Target="/ppt/slides/slide1.xml" Id="Re4c36a2d5f424e0a" /><Relationship Type="http://schemas.openxmlformats.org/officeDocument/2006/relationships/slide" Target="/ppt/slides/slide2.xml" Id="R3f35ea119f2048e9" /><Relationship Type="http://schemas.openxmlformats.org/officeDocument/2006/relationships/slide" Target="/ppt/slides/slide3.xml" Id="R43aa4421ebc045d1" /><Relationship Type="http://schemas.openxmlformats.org/officeDocument/2006/relationships/slide" Target="/ppt/slides/slide4.xml" Id="R464d94a8179143da" /><Relationship Type="http://schemas.openxmlformats.org/officeDocument/2006/relationships/slide" Target="/ppt/slides/slide5.xml" Id="R06233dd4bbda432d" /><Relationship Type="http://schemas.openxmlformats.org/officeDocument/2006/relationships/slide" Target="/ppt/slides/slide6.xml" Id="Re7b20bf924cf4074" /><Relationship Type="http://schemas.openxmlformats.org/officeDocument/2006/relationships/slide" Target="/ppt/slides/slide7.xml" Id="R7a6e533eaa7f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ffa713aa3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91cb7b0c4eb7" /><Relationship Type="http://schemas.openxmlformats.org/officeDocument/2006/relationships/theme" Target="/ppt/slideMasters/theme/theme1.xml" Id="R85724340f38a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b91cb7b0c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3ebeed959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88f9f078a4f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86d0d4b7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87fa463cd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043006fe3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df377782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251c7f91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