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39e960e1c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cd5a6e5524666"/>
  </p:sldMasterIdLst>
  <p:sldIdLst>
    <p:sldId xmlns:r="http://schemas.openxmlformats.org/officeDocument/2006/relationships" id="256" r:id="R83d9ebd29b24471a"/>
    <p:sldId xmlns:r="http://schemas.openxmlformats.org/officeDocument/2006/relationships" id="257" r:id="R8bd267c8a3544a24"/>
    <p:sldId xmlns:r="http://schemas.openxmlformats.org/officeDocument/2006/relationships" id="258" r:id="Rb779315e6343420c"/>
    <p:sldId xmlns:r="http://schemas.openxmlformats.org/officeDocument/2006/relationships" id="259" r:id="R0459dc41c6a940e5"/>
    <p:sldId xmlns:r="http://schemas.openxmlformats.org/officeDocument/2006/relationships" id="260" r:id="R44640efa00e04676"/>
    <p:sldId xmlns:r="http://schemas.openxmlformats.org/officeDocument/2006/relationships" id="261" r:id="Rba41940bbef546ef"/>
    <p:sldId xmlns:r="http://schemas.openxmlformats.org/officeDocument/2006/relationships" id="262" r:id="Rdd060effee29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cd5a6e5524666" /><Relationship Type="http://schemas.openxmlformats.org/officeDocument/2006/relationships/slide" Target="/ppt/slides/slide1.xml" Id="R83d9ebd29b24471a" /><Relationship Type="http://schemas.openxmlformats.org/officeDocument/2006/relationships/slide" Target="/ppt/slides/slide2.xml" Id="R8bd267c8a3544a24" /><Relationship Type="http://schemas.openxmlformats.org/officeDocument/2006/relationships/slide" Target="/ppt/slides/slide3.xml" Id="Rb779315e6343420c" /><Relationship Type="http://schemas.openxmlformats.org/officeDocument/2006/relationships/slide" Target="/ppt/slides/slide4.xml" Id="R0459dc41c6a940e5" /><Relationship Type="http://schemas.openxmlformats.org/officeDocument/2006/relationships/slide" Target="/ppt/slides/slide5.xml" Id="R44640efa00e04676" /><Relationship Type="http://schemas.openxmlformats.org/officeDocument/2006/relationships/slide" Target="/ppt/slides/slide6.xml" Id="Rba41940bbef546ef" /><Relationship Type="http://schemas.openxmlformats.org/officeDocument/2006/relationships/slide" Target="/ppt/slides/slide7.xml" Id="Rdd060effee29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023d3667c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fb9a8dfa47e7" /><Relationship Type="http://schemas.openxmlformats.org/officeDocument/2006/relationships/theme" Target="/ppt/slideMasters/theme/theme1.xml" Id="Rc033f47f8252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2fb9a8dfa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2acade39c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dbdd94ef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af4598d55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b109388f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b965c93eb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0a1649ea7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a45015f8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