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5544a9aaf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ad2495d8c475f"/>
  </p:sldMasterIdLst>
  <p:sldIdLst>
    <p:sldId xmlns:r="http://schemas.openxmlformats.org/officeDocument/2006/relationships" id="256" r:id="R264402d653b6407b"/>
    <p:sldId xmlns:r="http://schemas.openxmlformats.org/officeDocument/2006/relationships" id="257" r:id="R42a847c23d4b4ec7"/>
    <p:sldId xmlns:r="http://schemas.openxmlformats.org/officeDocument/2006/relationships" id="258" r:id="Rbee733f77f64465e"/>
    <p:sldId xmlns:r="http://schemas.openxmlformats.org/officeDocument/2006/relationships" id="259" r:id="R13758f8c373d4444"/>
    <p:sldId xmlns:r="http://schemas.openxmlformats.org/officeDocument/2006/relationships" id="260" r:id="R557b0347daca4573"/>
    <p:sldId xmlns:r="http://schemas.openxmlformats.org/officeDocument/2006/relationships" id="261" r:id="Rb042f2737e094f82"/>
    <p:sldId xmlns:r="http://schemas.openxmlformats.org/officeDocument/2006/relationships" id="262" r:id="R9f4957972b54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ad2495d8c475f" /><Relationship Type="http://schemas.openxmlformats.org/officeDocument/2006/relationships/slide" Target="/ppt/slides/slide1.xml" Id="R264402d653b6407b" /><Relationship Type="http://schemas.openxmlformats.org/officeDocument/2006/relationships/slide" Target="/ppt/slides/slide2.xml" Id="R42a847c23d4b4ec7" /><Relationship Type="http://schemas.openxmlformats.org/officeDocument/2006/relationships/slide" Target="/ppt/slides/slide3.xml" Id="Rbee733f77f64465e" /><Relationship Type="http://schemas.openxmlformats.org/officeDocument/2006/relationships/slide" Target="/ppt/slides/slide4.xml" Id="R13758f8c373d4444" /><Relationship Type="http://schemas.openxmlformats.org/officeDocument/2006/relationships/slide" Target="/ppt/slides/slide5.xml" Id="R557b0347daca4573" /><Relationship Type="http://schemas.openxmlformats.org/officeDocument/2006/relationships/slide" Target="/ppt/slides/slide6.xml" Id="Rb042f2737e094f82" /><Relationship Type="http://schemas.openxmlformats.org/officeDocument/2006/relationships/slide" Target="/ppt/slides/slide7.xml" Id="R9f4957972b54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9c9a8c250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53c3914c64727" /><Relationship Type="http://schemas.openxmlformats.org/officeDocument/2006/relationships/theme" Target="/ppt/slideMasters/theme/theme1.xml" Id="Rb1b1f3f5bc6e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53c3914c6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a9132f4b0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fcc2c018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d1b06d3b1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7b412370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313c75bd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1f62a736343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25412cd7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10 669 507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