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6e2daaeab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968c67684407f"/>
  </p:sldMasterIdLst>
  <p:sldIdLst>
    <p:sldId xmlns:r="http://schemas.openxmlformats.org/officeDocument/2006/relationships" id="256" r:id="R19d6217a9cb646bc"/>
    <p:sldId xmlns:r="http://schemas.openxmlformats.org/officeDocument/2006/relationships" id="257" r:id="Rb900e7f03c4645e4"/>
    <p:sldId xmlns:r="http://schemas.openxmlformats.org/officeDocument/2006/relationships" id="258" r:id="R9a630ea9dc7b4220"/>
    <p:sldId xmlns:r="http://schemas.openxmlformats.org/officeDocument/2006/relationships" id="259" r:id="Rc7df83ed78934b24"/>
    <p:sldId xmlns:r="http://schemas.openxmlformats.org/officeDocument/2006/relationships" id="260" r:id="R2d7590eaaaff41ae"/>
    <p:sldId xmlns:r="http://schemas.openxmlformats.org/officeDocument/2006/relationships" id="261" r:id="R9415e89a96c64d70"/>
    <p:sldId xmlns:r="http://schemas.openxmlformats.org/officeDocument/2006/relationships" id="262" r:id="Re273b28cb7ad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968c67684407f" /><Relationship Type="http://schemas.openxmlformats.org/officeDocument/2006/relationships/slide" Target="/ppt/slides/slide1.xml" Id="R19d6217a9cb646bc" /><Relationship Type="http://schemas.openxmlformats.org/officeDocument/2006/relationships/slide" Target="/ppt/slides/slide2.xml" Id="Rb900e7f03c4645e4" /><Relationship Type="http://schemas.openxmlformats.org/officeDocument/2006/relationships/slide" Target="/ppt/slides/slide3.xml" Id="R9a630ea9dc7b4220" /><Relationship Type="http://schemas.openxmlformats.org/officeDocument/2006/relationships/slide" Target="/ppt/slides/slide4.xml" Id="Rc7df83ed78934b24" /><Relationship Type="http://schemas.openxmlformats.org/officeDocument/2006/relationships/slide" Target="/ppt/slides/slide5.xml" Id="R2d7590eaaaff41ae" /><Relationship Type="http://schemas.openxmlformats.org/officeDocument/2006/relationships/slide" Target="/ppt/slides/slide6.xml" Id="R9415e89a96c64d70" /><Relationship Type="http://schemas.openxmlformats.org/officeDocument/2006/relationships/slide" Target="/ppt/slides/slide7.xml" Id="Re273b28cb7ad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db0a9cc19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46197127d43d9" /><Relationship Type="http://schemas.openxmlformats.org/officeDocument/2006/relationships/theme" Target="/ppt/slideMasters/theme/theme1.xml" Id="Rdd0ccec5e718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46197127d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f3c2bf41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fbc45bf51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c68be6bbf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42fa2c98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5f3c8c869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d91baea22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d70e1a5a6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FREDRIK HØIMYR EDVARDSEN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