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882c815e643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9b419acf574341"/>
  </p:sldMasterIdLst>
  <p:sldIdLst>
    <p:sldId xmlns:r="http://schemas.openxmlformats.org/officeDocument/2006/relationships" id="256" r:id="R51457dec69bf468d"/>
    <p:sldId xmlns:r="http://schemas.openxmlformats.org/officeDocument/2006/relationships" id="257" r:id="R9e1df60119764397"/>
    <p:sldId xmlns:r="http://schemas.openxmlformats.org/officeDocument/2006/relationships" id="258" r:id="R71314f28043543d7"/>
    <p:sldId xmlns:r="http://schemas.openxmlformats.org/officeDocument/2006/relationships" id="259" r:id="R530d6862ff764beb"/>
    <p:sldId xmlns:r="http://schemas.openxmlformats.org/officeDocument/2006/relationships" id="260" r:id="R88f2beb6955645ab"/>
    <p:sldId xmlns:r="http://schemas.openxmlformats.org/officeDocument/2006/relationships" id="261" r:id="R43ce092965f0483b"/>
    <p:sldId xmlns:r="http://schemas.openxmlformats.org/officeDocument/2006/relationships" id="262" r:id="Rca0903ea7dcd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b419acf574341" /><Relationship Type="http://schemas.openxmlformats.org/officeDocument/2006/relationships/slide" Target="/ppt/slides/slide1.xml" Id="R51457dec69bf468d" /><Relationship Type="http://schemas.openxmlformats.org/officeDocument/2006/relationships/slide" Target="/ppt/slides/slide2.xml" Id="R9e1df60119764397" /><Relationship Type="http://schemas.openxmlformats.org/officeDocument/2006/relationships/slide" Target="/ppt/slides/slide3.xml" Id="R71314f28043543d7" /><Relationship Type="http://schemas.openxmlformats.org/officeDocument/2006/relationships/slide" Target="/ppt/slides/slide4.xml" Id="R530d6862ff764beb" /><Relationship Type="http://schemas.openxmlformats.org/officeDocument/2006/relationships/slide" Target="/ppt/slides/slide5.xml" Id="R88f2beb6955645ab" /><Relationship Type="http://schemas.openxmlformats.org/officeDocument/2006/relationships/slide" Target="/ppt/slides/slide6.xml" Id="R43ce092965f0483b" /><Relationship Type="http://schemas.openxmlformats.org/officeDocument/2006/relationships/slide" Target="/ppt/slides/slide7.xml" Id="Rca0903ea7dcd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722a311f6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8a91fd434434" /><Relationship Type="http://schemas.openxmlformats.org/officeDocument/2006/relationships/theme" Target="/ppt/slideMasters/theme/theme1.xml" Id="R0ae4e7977802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238a91fd43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da9f5f68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38dd2fab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04006598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96f1a861e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bdea00fb1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dcbab2f9d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18abf365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