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d1422820a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cb4f7a53f443c"/>
  </p:sldMasterIdLst>
  <p:sldIdLst>
    <p:sldId xmlns:r="http://schemas.openxmlformats.org/officeDocument/2006/relationships" id="256" r:id="R1c716aeddaf846b7"/>
    <p:sldId xmlns:r="http://schemas.openxmlformats.org/officeDocument/2006/relationships" id="257" r:id="R17fa286a40d64706"/>
    <p:sldId xmlns:r="http://schemas.openxmlformats.org/officeDocument/2006/relationships" id="258" r:id="R4dcab88cab17451c"/>
    <p:sldId xmlns:r="http://schemas.openxmlformats.org/officeDocument/2006/relationships" id="259" r:id="R96732e7f02524d9a"/>
    <p:sldId xmlns:r="http://schemas.openxmlformats.org/officeDocument/2006/relationships" id="260" r:id="R6266284775f04d37"/>
    <p:sldId xmlns:r="http://schemas.openxmlformats.org/officeDocument/2006/relationships" id="261" r:id="R4da9e15c3ef44b81"/>
    <p:sldId xmlns:r="http://schemas.openxmlformats.org/officeDocument/2006/relationships" id="262" r:id="R72cb44740de5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cb4f7a53f443c" /><Relationship Type="http://schemas.openxmlformats.org/officeDocument/2006/relationships/slide" Target="/ppt/slides/slide1.xml" Id="R1c716aeddaf846b7" /><Relationship Type="http://schemas.openxmlformats.org/officeDocument/2006/relationships/slide" Target="/ppt/slides/slide2.xml" Id="R17fa286a40d64706" /><Relationship Type="http://schemas.openxmlformats.org/officeDocument/2006/relationships/slide" Target="/ppt/slides/slide3.xml" Id="R4dcab88cab17451c" /><Relationship Type="http://schemas.openxmlformats.org/officeDocument/2006/relationships/slide" Target="/ppt/slides/slide4.xml" Id="R96732e7f02524d9a" /><Relationship Type="http://schemas.openxmlformats.org/officeDocument/2006/relationships/slide" Target="/ppt/slides/slide5.xml" Id="R6266284775f04d37" /><Relationship Type="http://schemas.openxmlformats.org/officeDocument/2006/relationships/slide" Target="/ppt/slides/slide6.xml" Id="R4da9e15c3ef44b81" /><Relationship Type="http://schemas.openxmlformats.org/officeDocument/2006/relationships/slide" Target="/ppt/slides/slide7.xml" Id="R72cb44740de5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387bf0bf6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0c74719f4caa" /><Relationship Type="http://schemas.openxmlformats.org/officeDocument/2006/relationships/theme" Target="/ppt/slideMasters/theme/theme1.xml" Id="R8352a8e0abff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60c74719f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dea363f2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e4948413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82ef311c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5bda4642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9635cc6a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9e42a94d4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2e224acb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VINGE HANSEN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