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98d63091eb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533969beff4e09"/>
  </p:sldMasterIdLst>
  <p:sldIdLst>
    <p:sldId xmlns:r="http://schemas.openxmlformats.org/officeDocument/2006/relationships" id="256" r:id="R5efc24a580fd415f"/>
    <p:sldId xmlns:r="http://schemas.openxmlformats.org/officeDocument/2006/relationships" id="257" r:id="R1ba5770f17694576"/>
    <p:sldId xmlns:r="http://schemas.openxmlformats.org/officeDocument/2006/relationships" id="258" r:id="R7e7790ea2cf84d71"/>
    <p:sldId xmlns:r="http://schemas.openxmlformats.org/officeDocument/2006/relationships" id="259" r:id="R477d0bcbea614360"/>
    <p:sldId xmlns:r="http://schemas.openxmlformats.org/officeDocument/2006/relationships" id="260" r:id="R8aa9900e2fb34f22"/>
    <p:sldId xmlns:r="http://schemas.openxmlformats.org/officeDocument/2006/relationships" id="261" r:id="Rcb2b53b6c9bf45f9"/>
    <p:sldId xmlns:r="http://schemas.openxmlformats.org/officeDocument/2006/relationships" id="262" r:id="R65d58f7ff4d145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33969beff4e09" /><Relationship Type="http://schemas.openxmlformats.org/officeDocument/2006/relationships/slide" Target="/ppt/slides/slide1.xml" Id="R5efc24a580fd415f" /><Relationship Type="http://schemas.openxmlformats.org/officeDocument/2006/relationships/slide" Target="/ppt/slides/slide2.xml" Id="R1ba5770f17694576" /><Relationship Type="http://schemas.openxmlformats.org/officeDocument/2006/relationships/slide" Target="/ppt/slides/slide3.xml" Id="R7e7790ea2cf84d71" /><Relationship Type="http://schemas.openxmlformats.org/officeDocument/2006/relationships/slide" Target="/ppt/slides/slide4.xml" Id="R477d0bcbea614360" /><Relationship Type="http://schemas.openxmlformats.org/officeDocument/2006/relationships/slide" Target="/ppt/slides/slide5.xml" Id="R8aa9900e2fb34f22" /><Relationship Type="http://schemas.openxmlformats.org/officeDocument/2006/relationships/slide" Target="/ppt/slides/slide6.xml" Id="Rcb2b53b6c9bf45f9" /><Relationship Type="http://schemas.openxmlformats.org/officeDocument/2006/relationships/slide" Target="/ppt/slides/slide7.xml" Id="R65d58f7ff4d145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516ba7fdb40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5ecc346d84900" /><Relationship Type="http://schemas.openxmlformats.org/officeDocument/2006/relationships/theme" Target="/ppt/slideMasters/theme/theme1.xml" Id="R52d98260dc824a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5ecc346d849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3ad20d1014d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cee6f317f45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d078928b044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ab737b46840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e7dc384c54c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390ff5d5547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d949124374a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REVISJON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20 473 222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2 154 905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1 777 564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11 541 901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PER ERIK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VOLDSUND GEIR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