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ea7fd5812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b8a1358ce4ad5"/>
  </p:sldMasterIdLst>
  <p:sldIdLst>
    <p:sldId xmlns:r="http://schemas.openxmlformats.org/officeDocument/2006/relationships" id="256" r:id="Re7a4e51eebfd4bfb"/>
    <p:sldId xmlns:r="http://schemas.openxmlformats.org/officeDocument/2006/relationships" id="257" r:id="R2f71f4893001472c"/>
    <p:sldId xmlns:r="http://schemas.openxmlformats.org/officeDocument/2006/relationships" id="258" r:id="R75e925ea3de7423b"/>
    <p:sldId xmlns:r="http://schemas.openxmlformats.org/officeDocument/2006/relationships" id="259" r:id="Rb1d05f1057ee4c08"/>
    <p:sldId xmlns:r="http://schemas.openxmlformats.org/officeDocument/2006/relationships" id="260" r:id="Rad124125e6584564"/>
    <p:sldId xmlns:r="http://schemas.openxmlformats.org/officeDocument/2006/relationships" id="261" r:id="R4023b3f28aa44ad4"/>
    <p:sldId xmlns:r="http://schemas.openxmlformats.org/officeDocument/2006/relationships" id="262" r:id="R74153d1d81894a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b8a1358ce4ad5" /><Relationship Type="http://schemas.openxmlformats.org/officeDocument/2006/relationships/slide" Target="/ppt/slides/slide1.xml" Id="Re7a4e51eebfd4bfb" /><Relationship Type="http://schemas.openxmlformats.org/officeDocument/2006/relationships/slide" Target="/ppt/slides/slide2.xml" Id="R2f71f4893001472c" /><Relationship Type="http://schemas.openxmlformats.org/officeDocument/2006/relationships/slide" Target="/ppt/slides/slide3.xml" Id="R75e925ea3de7423b" /><Relationship Type="http://schemas.openxmlformats.org/officeDocument/2006/relationships/slide" Target="/ppt/slides/slide4.xml" Id="Rb1d05f1057ee4c08" /><Relationship Type="http://schemas.openxmlformats.org/officeDocument/2006/relationships/slide" Target="/ppt/slides/slide5.xml" Id="Rad124125e6584564" /><Relationship Type="http://schemas.openxmlformats.org/officeDocument/2006/relationships/slide" Target="/ppt/slides/slide6.xml" Id="R4023b3f28aa44ad4" /><Relationship Type="http://schemas.openxmlformats.org/officeDocument/2006/relationships/slide" Target="/ppt/slides/slide7.xml" Id="R74153d1d81894a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7f8eeb552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90ff1f35f4fcb" /><Relationship Type="http://schemas.openxmlformats.org/officeDocument/2006/relationships/theme" Target="/ppt/slideMasters/theme/theme1.xml" Id="R615179d9c94b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90ff1f35f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ac9c2e5a945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13bb45060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171c3a1b0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680fc3df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c8edd6c5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a2795ed9b42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defbbf7ae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