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1c00bfd59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76d8c1f8e4fa2"/>
  </p:sldMasterIdLst>
  <p:sldIdLst>
    <p:sldId xmlns:r="http://schemas.openxmlformats.org/officeDocument/2006/relationships" id="256" r:id="R83e4f65a75b240cf"/>
    <p:sldId xmlns:r="http://schemas.openxmlformats.org/officeDocument/2006/relationships" id="257" r:id="Rea7c337d69a245a6"/>
    <p:sldId xmlns:r="http://schemas.openxmlformats.org/officeDocument/2006/relationships" id="258" r:id="R26b68b83ff4b4371"/>
    <p:sldId xmlns:r="http://schemas.openxmlformats.org/officeDocument/2006/relationships" id="259" r:id="R8e7f70acda8c47ad"/>
    <p:sldId xmlns:r="http://schemas.openxmlformats.org/officeDocument/2006/relationships" id="260" r:id="R555bf2c6e79f4fd1"/>
    <p:sldId xmlns:r="http://schemas.openxmlformats.org/officeDocument/2006/relationships" id="261" r:id="Ra90217c2340f4190"/>
    <p:sldId xmlns:r="http://schemas.openxmlformats.org/officeDocument/2006/relationships" id="262" r:id="Rdce9b0f28de1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76d8c1f8e4fa2" /><Relationship Type="http://schemas.openxmlformats.org/officeDocument/2006/relationships/slide" Target="/ppt/slides/slide1.xml" Id="R83e4f65a75b240cf" /><Relationship Type="http://schemas.openxmlformats.org/officeDocument/2006/relationships/slide" Target="/ppt/slides/slide2.xml" Id="Rea7c337d69a245a6" /><Relationship Type="http://schemas.openxmlformats.org/officeDocument/2006/relationships/slide" Target="/ppt/slides/slide3.xml" Id="R26b68b83ff4b4371" /><Relationship Type="http://schemas.openxmlformats.org/officeDocument/2006/relationships/slide" Target="/ppt/slides/slide4.xml" Id="R8e7f70acda8c47ad" /><Relationship Type="http://schemas.openxmlformats.org/officeDocument/2006/relationships/slide" Target="/ppt/slides/slide5.xml" Id="R555bf2c6e79f4fd1" /><Relationship Type="http://schemas.openxmlformats.org/officeDocument/2006/relationships/slide" Target="/ppt/slides/slide6.xml" Id="Ra90217c2340f4190" /><Relationship Type="http://schemas.openxmlformats.org/officeDocument/2006/relationships/slide" Target="/ppt/slides/slide7.xml" Id="Rdce9b0f28de1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72722f010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0f6de4b74b68" /><Relationship Type="http://schemas.openxmlformats.org/officeDocument/2006/relationships/theme" Target="/ppt/slideMasters/theme/theme1.xml" Id="Ra400752ab6f3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70f6de4b7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239185a0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d782f76b4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449e47b6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9b45845d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a4f864d0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8f712702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1a8f0dcc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