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15e4dccf3a43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47b4f34f474732"/>
  </p:sldMasterIdLst>
  <p:sldIdLst>
    <p:sldId xmlns:r="http://schemas.openxmlformats.org/officeDocument/2006/relationships" id="256" r:id="R3b9318eaee3c4d0c"/>
    <p:sldId xmlns:r="http://schemas.openxmlformats.org/officeDocument/2006/relationships" id="257" r:id="R4c300146caf44c96"/>
    <p:sldId xmlns:r="http://schemas.openxmlformats.org/officeDocument/2006/relationships" id="258" r:id="R7ab4107f018a42ca"/>
    <p:sldId xmlns:r="http://schemas.openxmlformats.org/officeDocument/2006/relationships" id="259" r:id="R4090af99ab534cd1"/>
    <p:sldId xmlns:r="http://schemas.openxmlformats.org/officeDocument/2006/relationships" id="260" r:id="R6ea5a5e3ee1e4817"/>
    <p:sldId xmlns:r="http://schemas.openxmlformats.org/officeDocument/2006/relationships" id="261" r:id="R0b30376ceee04611"/>
    <p:sldId xmlns:r="http://schemas.openxmlformats.org/officeDocument/2006/relationships" id="262" r:id="R40c08d2d70c344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47b4f34f474732" /><Relationship Type="http://schemas.openxmlformats.org/officeDocument/2006/relationships/slide" Target="/ppt/slides/slide1.xml" Id="R3b9318eaee3c4d0c" /><Relationship Type="http://schemas.openxmlformats.org/officeDocument/2006/relationships/slide" Target="/ppt/slides/slide2.xml" Id="R4c300146caf44c96" /><Relationship Type="http://schemas.openxmlformats.org/officeDocument/2006/relationships/slide" Target="/ppt/slides/slide3.xml" Id="R7ab4107f018a42ca" /><Relationship Type="http://schemas.openxmlformats.org/officeDocument/2006/relationships/slide" Target="/ppt/slides/slide4.xml" Id="R4090af99ab534cd1" /><Relationship Type="http://schemas.openxmlformats.org/officeDocument/2006/relationships/slide" Target="/ppt/slides/slide5.xml" Id="R6ea5a5e3ee1e4817" /><Relationship Type="http://schemas.openxmlformats.org/officeDocument/2006/relationships/slide" Target="/ppt/slides/slide6.xml" Id="R0b30376ceee04611" /><Relationship Type="http://schemas.openxmlformats.org/officeDocument/2006/relationships/slide" Target="/ppt/slides/slide7.xml" Id="R40c08d2d70c344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55e91e893a49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84e3bfe6fe4d3b" /><Relationship Type="http://schemas.openxmlformats.org/officeDocument/2006/relationships/theme" Target="/ppt/slideMasters/theme/theme1.xml" Id="R49bc1bc0780241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384e3bfe6fe4d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0eacd4b6554d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23372a499142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43cde4aa0e4c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72f3463a1744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c4dfeb35a644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d8a6307c1942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0902c33c194b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TRORAN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TRORAN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TRORAN AS ble etablert [år] og holder til i Tolga.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TRORAN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TRORAN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TRORAN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1 929 573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1 912 534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1 904 318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8 831 739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8 873 634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TRORAN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LEINAN LUND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VILHELM LUND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TRORAN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Tolgenslivei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2540 Tolga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823 490 992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TRORAN AS</a:t>
            </a:r>
          </a:p>
        </p:txBody>
      </p:sp>
    </p:spTree>
  </p:cSld>
  <p:clrMapOvr>
    <a:masterClrMapping xmlns:a="http://schemas.openxmlformats.org/drawingml/2006/main"/>
  </p:clrMapOvr>
</p:sld>
</file>