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80ab9c661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86fd1e2374602"/>
  </p:sldMasterIdLst>
  <p:sldIdLst>
    <p:sldId xmlns:r="http://schemas.openxmlformats.org/officeDocument/2006/relationships" id="256" r:id="R48ac14e54833470d"/>
    <p:sldId xmlns:r="http://schemas.openxmlformats.org/officeDocument/2006/relationships" id="257" r:id="R3eae39b2e585475c"/>
    <p:sldId xmlns:r="http://schemas.openxmlformats.org/officeDocument/2006/relationships" id="258" r:id="Rdebb517ef73d48b5"/>
    <p:sldId xmlns:r="http://schemas.openxmlformats.org/officeDocument/2006/relationships" id="259" r:id="R2646032b3cca44f1"/>
    <p:sldId xmlns:r="http://schemas.openxmlformats.org/officeDocument/2006/relationships" id="260" r:id="Rf841dd3e7d414633"/>
    <p:sldId xmlns:r="http://schemas.openxmlformats.org/officeDocument/2006/relationships" id="261" r:id="R5f66915eba704bb0"/>
    <p:sldId xmlns:r="http://schemas.openxmlformats.org/officeDocument/2006/relationships" id="262" r:id="R4d1554c70068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86fd1e2374602" /><Relationship Type="http://schemas.openxmlformats.org/officeDocument/2006/relationships/slide" Target="/ppt/slides/slide1.xml" Id="R48ac14e54833470d" /><Relationship Type="http://schemas.openxmlformats.org/officeDocument/2006/relationships/slide" Target="/ppt/slides/slide2.xml" Id="R3eae39b2e585475c" /><Relationship Type="http://schemas.openxmlformats.org/officeDocument/2006/relationships/slide" Target="/ppt/slides/slide3.xml" Id="Rdebb517ef73d48b5" /><Relationship Type="http://schemas.openxmlformats.org/officeDocument/2006/relationships/slide" Target="/ppt/slides/slide4.xml" Id="R2646032b3cca44f1" /><Relationship Type="http://schemas.openxmlformats.org/officeDocument/2006/relationships/slide" Target="/ppt/slides/slide5.xml" Id="Rf841dd3e7d414633" /><Relationship Type="http://schemas.openxmlformats.org/officeDocument/2006/relationships/slide" Target="/ppt/slides/slide6.xml" Id="R5f66915eba704bb0" /><Relationship Type="http://schemas.openxmlformats.org/officeDocument/2006/relationships/slide" Target="/ppt/slides/slide7.xml" Id="R4d1554c70068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4f2e9139f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2165bfa14522" /><Relationship Type="http://schemas.openxmlformats.org/officeDocument/2006/relationships/theme" Target="/ppt/slideMasters/theme/theme1.xml" Id="Refe02ee19760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c2165bfa1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79f4a4f0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4572d1b34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82abbc687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5523332b0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f744f92e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9e367b49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c75a6c6e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