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3d0a3d066640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9e38bdeb174d02"/>
  </p:sldMasterIdLst>
  <p:sldIdLst>
    <p:sldId xmlns:r="http://schemas.openxmlformats.org/officeDocument/2006/relationships" id="256" r:id="R5d1e96529e1b419e"/>
    <p:sldId xmlns:r="http://schemas.openxmlformats.org/officeDocument/2006/relationships" id="257" r:id="Rb2cd0029eef3493a"/>
    <p:sldId xmlns:r="http://schemas.openxmlformats.org/officeDocument/2006/relationships" id="258" r:id="Ra05ded5714794a03"/>
    <p:sldId xmlns:r="http://schemas.openxmlformats.org/officeDocument/2006/relationships" id="259" r:id="R9b1772869458414c"/>
    <p:sldId xmlns:r="http://schemas.openxmlformats.org/officeDocument/2006/relationships" id="260" r:id="Rf1efee47e69f4cb4"/>
    <p:sldId xmlns:r="http://schemas.openxmlformats.org/officeDocument/2006/relationships" id="261" r:id="Rf06bb498bf1a47e8"/>
    <p:sldId xmlns:r="http://schemas.openxmlformats.org/officeDocument/2006/relationships" id="262" r:id="R0637963f9ebc40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e38bdeb174d02" /><Relationship Type="http://schemas.openxmlformats.org/officeDocument/2006/relationships/slide" Target="/ppt/slides/slide1.xml" Id="R5d1e96529e1b419e" /><Relationship Type="http://schemas.openxmlformats.org/officeDocument/2006/relationships/slide" Target="/ppt/slides/slide2.xml" Id="Rb2cd0029eef3493a" /><Relationship Type="http://schemas.openxmlformats.org/officeDocument/2006/relationships/slide" Target="/ppt/slides/slide3.xml" Id="Ra05ded5714794a03" /><Relationship Type="http://schemas.openxmlformats.org/officeDocument/2006/relationships/slide" Target="/ppt/slides/slide4.xml" Id="R9b1772869458414c" /><Relationship Type="http://schemas.openxmlformats.org/officeDocument/2006/relationships/slide" Target="/ppt/slides/slide5.xml" Id="Rf1efee47e69f4cb4" /><Relationship Type="http://schemas.openxmlformats.org/officeDocument/2006/relationships/slide" Target="/ppt/slides/slide6.xml" Id="Rf06bb498bf1a47e8" /><Relationship Type="http://schemas.openxmlformats.org/officeDocument/2006/relationships/slide" Target="/ppt/slides/slide7.xml" Id="R0637963f9ebc40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b5cd67e0e44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feb9cb7924dc9" /><Relationship Type="http://schemas.openxmlformats.org/officeDocument/2006/relationships/theme" Target="/ppt/slideMasters/theme/theme1.xml" Id="Rdf3887b25fde4b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5feb9cb7924d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a9ad6d18647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6af07544d48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38182b6504c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7c014b85f48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57a50e94c43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85b4f30e84d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c1c017f5a4b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ELGAR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ELGAR KAPITAL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257 891 816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221 999 465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222 841 443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1 211 452 371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1 220 790 366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MARINGTO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INGE SLETTHEI AS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KOMMUNALE PENSJONSKASSE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STANGELAND HOLDING AS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KVIA HOLDING 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823 833 202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