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fd2c1ef6ef46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333b37bb334bbd"/>
  </p:sldMasterIdLst>
  <p:sldIdLst>
    <p:sldId xmlns:r="http://schemas.openxmlformats.org/officeDocument/2006/relationships" id="256" r:id="R7024e98e19474274"/>
    <p:sldId xmlns:r="http://schemas.openxmlformats.org/officeDocument/2006/relationships" id="257" r:id="R5aacf41f0cc44162"/>
    <p:sldId xmlns:r="http://schemas.openxmlformats.org/officeDocument/2006/relationships" id="258" r:id="R17e7a522b5904297"/>
    <p:sldId xmlns:r="http://schemas.openxmlformats.org/officeDocument/2006/relationships" id="259" r:id="R45e38d83a4564597"/>
    <p:sldId xmlns:r="http://schemas.openxmlformats.org/officeDocument/2006/relationships" id="260" r:id="R393c0b0b89024afd"/>
    <p:sldId xmlns:r="http://schemas.openxmlformats.org/officeDocument/2006/relationships" id="261" r:id="R5b5de11fba0a4540"/>
    <p:sldId xmlns:r="http://schemas.openxmlformats.org/officeDocument/2006/relationships" id="262" r:id="Rfba5eec654de46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33b37bb334bbd" /><Relationship Type="http://schemas.openxmlformats.org/officeDocument/2006/relationships/slide" Target="/ppt/slides/slide1.xml" Id="R7024e98e19474274" /><Relationship Type="http://schemas.openxmlformats.org/officeDocument/2006/relationships/slide" Target="/ppt/slides/slide2.xml" Id="R5aacf41f0cc44162" /><Relationship Type="http://schemas.openxmlformats.org/officeDocument/2006/relationships/slide" Target="/ppt/slides/slide3.xml" Id="R17e7a522b5904297" /><Relationship Type="http://schemas.openxmlformats.org/officeDocument/2006/relationships/slide" Target="/ppt/slides/slide4.xml" Id="R45e38d83a4564597" /><Relationship Type="http://schemas.openxmlformats.org/officeDocument/2006/relationships/slide" Target="/ppt/slides/slide5.xml" Id="R393c0b0b89024afd" /><Relationship Type="http://schemas.openxmlformats.org/officeDocument/2006/relationships/slide" Target="/ppt/slides/slide6.xml" Id="R5b5de11fba0a4540" /><Relationship Type="http://schemas.openxmlformats.org/officeDocument/2006/relationships/slide" Target="/ppt/slides/slide7.xml" Id="Rfba5eec654de46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cc39d5edba4e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f2522266e447b" /><Relationship Type="http://schemas.openxmlformats.org/officeDocument/2006/relationships/theme" Target="/ppt/slideMasters/theme/theme1.xml" Id="Rbcfac81538b94c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df2522266e44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43536896d4d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a8fca36554d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9d1dd5d474d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54b3a78744d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99247bbc248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413be556c44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c4518400f42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ANNO95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ANNO95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64 596 926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65 064 108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NØSTED ANETTE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Oksevolltoppen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824 118 272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ANNO95 AS</a:t>
            </a:r>
          </a:p>
        </p:txBody>
      </p:sp>
    </p:spTree>
  </p:cSld>
  <p:clrMapOvr>
    <a:masterClrMapping xmlns:a="http://schemas.openxmlformats.org/drawingml/2006/main"/>
  </p:clrMapOvr>
</p:sld>
</file>