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e6122d6c95645d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951215888ac4ede"/>
  </p:sldMasterIdLst>
  <p:sldIdLst>
    <p:sldId xmlns:r="http://schemas.openxmlformats.org/officeDocument/2006/relationships" id="256" r:id="R805aa85d3a624085"/>
    <p:sldId xmlns:r="http://schemas.openxmlformats.org/officeDocument/2006/relationships" id="257" r:id="R29edc987f26f4e33"/>
    <p:sldId xmlns:r="http://schemas.openxmlformats.org/officeDocument/2006/relationships" id="258" r:id="Red6f48df77b540b6"/>
    <p:sldId xmlns:r="http://schemas.openxmlformats.org/officeDocument/2006/relationships" id="259" r:id="R902442f5915840d2"/>
    <p:sldId xmlns:r="http://schemas.openxmlformats.org/officeDocument/2006/relationships" id="260" r:id="R35cb3e2752ff4bd8"/>
    <p:sldId xmlns:r="http://schemas.openxmlformats.org/officeDocument/2006/relationships" id="261" r:id="R7fbf599e78d24375"/>
    <p:sldId xmlns:r="http://schemas.openxmlformats.org/officeDocument/2006/relationships" id="262" r:id="Rcbf22bc112c748d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51215888ac4ede" /><Relationship Type="http://schemas.openxmlformats.org/officeDocument/2006/relationships/slide" Target="/ppt/slides/slide1.xml" Id="R805aa85d3a624085" /><Relationship Type="http://schemas.openxmlformats.org/officeDocument/2006/relationships/slide" Target="/ppt/slides/slide2.xml" Id="R29edc987f26f4e33" /><Relationship Type="http://schemas.openxmlformats.org/officeDocument/2006/relationships/slide" Target="/ppt/slides/slide3.xml" Id="Red6f48df77b540b6" /><Relationship Type="http://schemas.openxmlformats.org/officeDocument/2006/relationships/slide" Target="/ppt/slides/slide4.xml" Id="R902442f5915840d2" /><Relationship Type="http://schemas.openxmlformats.org/officeDocument/2006/relationships/slide" Target="/ppt/slides/slide5.xml" Id="R35cb3e2752ff4bd8" /><Relationship Type="http://schemas.openxmlformats.org/officeDocument/2006/relationships/slide" Target="/ppt/slides/slide6.xml" Id="R7fbf599e78d24375" /><Relationship Type="http://schemas.openxmlformats.org/officeDocument/2006/relationships/slide" Target="/ppt/slides/slide7.xml" Id="Rcbf22bc112c748d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374ce2b9ff4be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41c543764843e2" /><Relationship Type="http://schemas.openxmlformats.org/officeDocument/2006/relationships/theme" Target="/ppt/slideMasters/theme/theme1.xml" Id="Ra65432f4f563468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c41c543764843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5bc072f73c480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4af675ff9f40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c0ecbeb57f4ed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00f13582d643b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e5b1b7181e46b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cb18d505eb451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9aaf9c761e4e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NYHAVN 4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4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NYHAVN 4 AS ble etablert [år] og holder til i Kopervik.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4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4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4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−2 358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1 310 218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1 314 479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2 340 394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4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EMMA SAMUELSEN KARLSEN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4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Fridtjof Nansens veg 63C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4250 Kopervik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824 379 432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4 AS</a:t>
            </a:r>
          </a:p>
        </p:txBody>
      </p:sp>
    </p:spTree>
  </p:cSld>
  <p:clrMapOvr>
    <a:masterClrMapping xmlns:a="http://schemas.openxmlformats.org/drawingml/2006/main"/>
  </p:clrMapOvr>
</p:sld>
</file>