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8c34033004e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9a32f48623421d"/>
  </p:sldMasterIdLst>
  <p:sldIdLst>
    <p:sldId xmlns:r="http://schemas.openxmlformats.org/officeDocument/2006/relationships" id="256" r:id="R7f15a46229d74d30"/>
    <p:sldId xmlns:r="http://schemas.openxmlformats.org/officeDocument/2006/relationships" id="257" r:id="R883331b9027b4d5e"/>
    <p:sldId xmlns:r="http://schemas.openxmlformats.org/officeDocument/2006/relationships" id="258" r:id="R57bb64a6b90a4035"/>
    <p:sldId xmlns:r="http://schemas.openxmlformats.org/officeDocument/2006/relationships" id="259" r:id="Ra03f3c75cedf4a0a"/>
    <p:sldId xmlns:r="http://schemas.openxmlformats.org/officeDocument/2006/relationships" id="260" r:id="R4f67ae3a5b8642e8"/>
    <p:sldId xmlns:r="http://schemas.openxmlformats.org/officeDocument/2006/relationships" id="261" r:id="Racdecc20c178424f"/>
    <p:sldId xmlns:r="http://schemas.openxmlformats.org/officeDocument/2006/relationships" id="262" r:id="R73d5807796a3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a32f48623421d" /><Relationship Type="http://schemas.openxmlformats.org/officeDocument/2006/relationships/slide" Target="/ppt/slides/slide1.xml" Id="R7f15a46229d74d30" /><Relationship Type="http://schemas.openxmlformats.org/officeDocument/2006/relationships/slide" Target="/ppt/slides/slide2.xml" Id="R883331b9027b4d5e" /><Relationship Type="http://schemas.openxmlformats.org/officeDocument/2006/relationships/slide" Target="/ppt/slides/slide3.xml" Id="R57bb64a6b90a4035" /><Relationship Type="http://schemas.openxmlformats.org/officeDocument/2006/relationships/slide" Target="/ppt/slides/slide4.xml" Id="Ra03f3c75cedf4a0a" /><Relationship Type="http://schemas.openxmlformats.org/officeDocument/2006/relationships/slide" Target="/ppt/slides/slide5.xml" Id="R4f67ae3a5b8642e8" /><Relationship Type="http://schemas.openxmlformats.org/officeDocument/2006/relationships/slide" Target="/ppt/slides/slide6.xml" Id="Racdecc20c178424f" /><Relationship Type="http://schemas.openxmlformats.org/officeDocument/2006/relationships/slide" Target="/ppt/slides/slide7.xml" Id="R73d5807796a3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be52f62e2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2178e5dae49a2" /><Relationship Type="http://schemas.openxmlformats.org/officeDocument/2006/relationships/theme" Target="/ppt/slideMasters/theme/theme1.xml" Id="Rfb9da2c54c93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2178e5dae49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8de1b89a2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4049341f94a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6d68399a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ce578c49740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e44fc8626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65ab74f15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f4c9c980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SYPRIAN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SYPRIAN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15 905 038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15 929 174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SYPRIAN BJONER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Åsvei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824 516 162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SYPRIAN AS</a:t>
            </a:r>
          </a:p>
        </p:txBody>
      </p:sp>
    </p:spTree>
  </p:cSld>
  <p:clrMapOvr>
    <a:masterClrMapping xmlns:a="http://schemas.openxmlformats.org/drawingml/2006/main"/>
  </p:clrMapOvr>
</p:sld>
</file>