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db2072fe6a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f70be3b1a94102"/>
  </p:sldMasterIdLst>
  <p:sldIdLst>
    <p:sldId xmlns:r="http://schemas.openxmlformats.org/officeDocument/2006/relationships" id="256" r:id="Rf0f59a055a854d86"/>
    <p:sldId xmlns:r="http://schemas.openxmlformats.org/officeDocument/2006/relationships" id="257" r:id="R01b170699eef41e8"/>
    <p:sldId xmlns:r="http://schemas.openxmlformats.org/officeDocument/2006/relationships" id="258" r:id="R5f4b685976134d7c"/>
    <p:sldId xmlns:r="http://schemas.openxmlformats.org/officeDocument/2006/relationships" id="259" r:id="R197abef583324bcf"/>
    <p:sldId xmlns:r="http://schemas.openxmlformats.org/officeDocument/2006/relationships" id="260" r:id="R3ce925f512e248e0"/>
    <p:sldId xmlns:r="http://schemas.openxmlformats.org/officeDocument/2006/relationships" id="261" r:id="R8a5e8c2a438746e3"/>
    <p:sldId xmlns:r="http://schemas.openxmlformats.org/officeDocument/2006/relationships" id="262" r:id="R868885098cc84d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70be3b1a94102" /><Relationship Type="http://schemas.openxmlformats.org/officeDocument/2006/relationships/slide" Target="/ppt/slides/slide1.xml" Id="Rf0f59a055a854d86" /><Relationship Type="http://schemas.openxmlformats.org/officeDocument/2006/relationships/slide" Target="/ppt/slides/slide2.xml" Id="R01b170699eef41e8" /><Relationship Type="http://schemas.openxmlformats.org/officeDocument/2006/relationships/slide" Target="/ppt/slides/slide3.xml" Id="R5f4b685976134d7c" /><Relationship Type="http://schemas.openxmlformats.org/officeDocument/2006/relationships/slide" Target="/ppt/slides/slide4.xml" Id="R197abef583324bcf" /><Relationship Type="http://schemas.openxmlformats.org/officeDocument/2006/relationships/slide" Target="/ppt/slides/slide5.xml" Id="R3ce925f512e248e0" /><Relationship Type="http://schemas.openxmlformats.org/officeDocument/2006/relationships/slide" Target="/ppt/slides/slide6.xml" Id="R8a5e8c2a438746e3" /><Relationship Type="http://schemas.openxmlformats.org/officeDocument/2006/relationships/slide" Target="/ppt/slides/slide7.xml" Id="R868885098cc84d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77714150ea4e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58b5ec0b54eeb" /><Relationship Type="http://schemas.openxmlformats.org/officeDocument/2006/relationships/theme" Target="/ppt/slideMasters/theme/theme1.xml" Id="Ra432371df5d84b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958b5ec0b54e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63edfb08547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6b890f86e4a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9fb6887514b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98c5f404746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ae330449345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32cb3c39e47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5e43d24aa41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5 724 670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107 378 519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107 518 573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JOHANNA LINNEA BRUSZT HAUGE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etg., Lars Hertervigs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824 555 982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 AS</a:t>
            </a:r>
          </a:p>
        </p:txBody>
      </p:sp>
    </p:spTree>
  </p:cSld>
  <p:clrMapOvr>
    <a:masterClrMapping xmlns:a="http://schemas.openxmlformats.org/drawingml/2006/main"/>
  </p:clrMapOvr>
</p:sld>
</file>