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a0e7a0f10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cd9473f234a26"/>
  </p:sldMasterIdLst>
  <p:sldIdLst>
    <p:sldId xmlns:r="http://schemas.openxmlformats.org/officeDocument/2006/relationships" id="256" r:id="Rd6bb69ac0cdb4448"/>
    <p:sldId xmlns:r="http://schemas.openxmlformats.org/officeDocument/2006/relationships" id="257" r:id="R4504d5e4b45940f4"/>
    <p:sldId xmlns:r="http://schemas.openxmlformats.org/officeDocument/2006/relationships" id="258" r:id="Ra3b9643495db446f"/>
    <p:sldId xmlns:r="http://schemas.openxmlformats.org/officeDocument/2006/relationships" id="259" r:id="R96f38fc153714da8"/>
    <p:sldId xmlns:r="http://schemas.openxmlformats.org/officeDocument/2006/relationships" id="260" r:id="R0257d8ab2b0b4c56"/>
    <p:sldId xmlns:r="http://schemas.openxmlformats.org/officeDocument/2006/relationships" id="261" r:id="R647109b1d3eb4a17"/>
    <p:sldId xmlns:r="http://schemas.openxmlformats.org/officeDocument/2006/relationships" id="262" r:id="R0a0a95c2028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cd9473f234a26" /><Relationship Type="http://schemas.openxmlformats.org/officeDocument/2006/relationships/slide" Target="/ppt/slides/slide1.xml" Id="Rd6bb69ac0cdb4448" /><Relationship Type="http://schemas.openxmlformats.org/officeDocument/2006/relationships/slide" Target="/ppt/slides/slide2.xml" Id="R4504d5e4b45940f4" /><Relationship Type="http://schemas.openxmlformats.org/officeDocument/2006/relationships/slide" Target="/ppt/slides/slide3.xml" Id="Ra3b9643495db446f" /><Relationship Type="http://schemas.openxmlformats.org/officeDocument/2006/relationships/slide" Target="/ppt/slides/slide4.xml" Id="R96f38fc153714da8" /><Relationship Type="http://schemas.openxmlformats.org/officeDocument/2006/relationships/slide" Target="/ppt/slides/slide5.xml" Id="R0257d8ab2b0b4c56" /><Relationship Type="http://schemas.openxmlformats.org/officeDocument/2006/relationships/slide" Target="/ppt/slides/slide6.xml" Id="R647109b1d3eb4a17" /><Relationship Type="http://schemas.openxmlformats.org/officeDocument/2006/relationships/slide" Target="/ppt/slides/slide7.xml" Id="R0a0a95c2028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b24a73816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0ef781ee4435" /><Relationship Type="http://schemas.openxmlformats.org/officeDocument/2006/relationships/theme" Target="/ppt/slideMasters/theme/theme1.xml" Id="Rb243cce649fb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20ef781ee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ff108a6a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951ce56a6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2949031d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b2c14459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209c70dc3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8cccf6ae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d5c16c42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341 447 078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364 997 825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VISDOMMEN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824 587 892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INVEST AS</a:t>
            </a:r>
          </a:p>
        </p:txBody>
      </p:sp>
    </p:spTree>
  </p:cSld>
  <p:clrMapOvr>
    <a:masterClrMapping xmlns:a="http://schemas.openxmlformats.org/drawingml/2006/main"/>
  </p:clrMapOvr>
</p:sld>
</file>