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fa41032c4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49f6cfd974ad3"/>
  </p:sldMasterIdLst>
  <p:sldIdLst>
    <p:sldId xmlns:r="http://schemas.openxmlformats.org/officeDocument/2006/relationships" id="256" r:id="Ra36e8cc9aa3b4534"/>
    <p:sldId xmlns:r="http://schemas.openxmlformats.org/officeDocument/2006/relationships" id="257" r:id="R250031374e4140b4"/>
    <p:sldId xmlns:r="http://schemas.openxmlformats.org/officeDocument/2006/relationships" id="258" r:id="R77c5cd97c32e4830"/>
    <p:sldId xmlns:r="http://schemas.openxmlformats.org/officeDocument/2006/relationships" id="259" r:id="Rd8cb2c729c924a62"/>
    <p:sldId xmlns:r="http://schemas.openxmlformats.org/officeDocument/2006/relationships" id="260" r:id="R23212098bf8b4a68"/>
    <p:sldId xmlns:r="http://schemas.openxmlformats.org/officeDocument/2006/relationships" id="261" r:id="R7d93405d0e494f72"/>
    <p:sldId xmlns:r="http://schemas.openxmlformats.org/officeDocument/2006/relationships" id="262" r:id="Racf5665d1e5545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49f6cfd974ad3" /><Relationship Type="http://schemas.openxmlformats.org/officeDocument/2006/relationships/slide" Target="/ppt/slides/slide1.xml" Id="Ra36e8cc9aa3b4534" /><Relationship Type="http://schemas.openxmlformats.org/officeDocument/2006/relationships/slide" Target="/ppt/slides/slide2.xml" Id="R250031374e4140b4" /><Relationship Type="http://schemas.openxmlformats.org/officeDocument/2006/relationships/slide" Target="/ppt/slides/slide3.xml" Id="R77c5cd97c32e4830" /><Relationship Type="http://schemas.openxmlformats.org/officeDocument/2006/relationships/slide" Target="/ppt/slides/slide4.xml" Id="Rd8cb2c729c924a62" /><Relationship Type="http://schemas.openxmlformats.org/officeDocument/2006/relationships/slide" Target="/ppt/slides/slide5.xml" Id="R23212098bf8b4a68" /><Relationship Type="http://schemas.openxmlformats.org/officeDocument/2006/relationships/slide" Target="/ppt/slides/slide6.xml" Id="R7d93405d0e494f72" /><Relationship Type="http://schemas.openxmlformats.org/officeDocument/2006/relationships/slide" Target="/ppt/slides/slide7.xml" Id="Racf5665d1e5545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1a3a038de4c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8e916a975487e" /><Relationship Type="http://schemas.openxmlformats.org/officeDocument/2006/relationships/theme" Target="/ppt/slideMasters/theme/theme1.xml" Id="Ra59f74524d2545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b8e916a975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50c3d21fc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1a01ce775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e66df3ed3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5ba3a6c40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00b639f71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7e7db87c7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6e9a6a36b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DALSNØ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1 304 760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DALTVEIT SNØRTELAND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Snørteland, Wessels gate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824 708 312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