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34a6e99a6449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bc81c2d6ad4bb3"/>
  </p:sldMasterIdLst>
  <p:sldIdLst>
    <p:sldId xmlns:r="http://schemas.openxmlformats.org/officeDocument/2006/relationships" id="256" r:id="R86bab140c07e4f6c"/>
    <p:sldId xmlns:r="http://schemas.openxmlformats.org/officeDocument/2006/relationships" id="257" r:id="R63d5b78613a04a03"/>
    <p:sldId xmlns:r="http://schemas.openxmlformats.org/officeDocument/2006/relationships" id="258" r:id="R484ee2bc4bf54acf"/>
    <p:sldId xmlns:r="http://schemas.openxmlformats.org/officeDocument/2006/relationships" id="259" r:id="R203b62baa70d4c36"/>
    <p:sldId xmlns:r="http://schemas.openxmlformats.org/officeDocument/2006/relationships" id="260" r:id="R34ee81d414bf482c"/>
    <p:sldId xmlns:r="http://schemas.openxmlformats.org/officeDocument/2006/relationships" id="261" r:id="R3f0067bb89264725"/>
    <p:sldId xmlns:r="http://schemas.openxmlformats.org/officeDocument/2006/relationships" id="262" r:id="R4b95d975fc374f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bc81c2d6ad4bb3" /><Relationship Type="http://schemas.openxmlformats.org/officeDocument/2006/relationships/slide" Target="/ppt/slides/slide1.xml" Id="R86bab140c07e4f6c" /><Relationship Type="http://schemas.openxmlformats.org/officeDocument/2006/relationships/slide" Target="/ppt/slides/slide2.xml" Id="R63d5b78613a04a03" /><Relationship Type="http://schemas.openxmlformats.org/officeDocument/2006/relationships/slide" Target="/ppt/slides/slide3.xml" Id="R484ee2bc4bf54acf" /><Relationship Type="http://schemas.openxmlformats.org/officeDocument/2006/relationships/slide" Target="/ppt/slides/slide4.xml" Id="R203b62baa70d4c36" /><Relationship Type="http://schemas.openxmlformats.org/officeDocument/2006/relationships/slide" Target="/ppt/slides/slide5.xml" Id="R34ee81d414bf482c" /><Relationship Type="http://schemas.openxmlformats.org/officeDocument/2006/relationships/slide" Target="/ppt/slides/slide6.xml" Id="R3f0067bb89264725" /><Relationship Type="http://schemas.openxmlformats.org/officeDocument/2006/relationships/slide" Target="/ppt/slides/slide7.xml" Id="R4b95d975fc374f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4054e1704b4f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b16b4b7594e3f" /><Relationship Type="http://schemas.openxmlformats.org/officeDocument/2006/relationships/theme" Target="/ppt/slideMasters/theme/theme1.xml" Id="R4741c04977e34b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2b16b4b7594e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1a18b44d243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213074b234b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5508757534a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ec0e3c9004f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2f5eda10540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48b94f8ec4c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b718aa9cc41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HASK AS ble etablert [år] og holder til i Nedre Vats.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488 460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985 050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985 050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HALDOR SKARE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Halldor Skare, Eidevegen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825 440 402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