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ca420690144f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fcf46150a043d4"/>
  </p:sldMasterIdLst>
  <p:sldIdLst>
    <p:sldId xmlns:r="http://schemas.openxmlformats.org/officeDocument/2006/relationships" id="256" r:id="Rb7616610766d4c3c"/>
    <p:sldId xmlns:r="http://schemas.openxmlformats.org/officeDocument/2006/relationships" id="257" r:id="R68c2c0e7648e4cc0"/>
    <p:sldId xmlns:r="http://schemas.openxmlformats.org/officeDocument/2006/relationships" id="258" r:id="R10f94c30789948fb"/>
    <p:sldId xmlns:r="http://schemas.openxmlformats.org/officeDocument/2006/relationships" id="259" r:id="R64e58c090eb44b59"/>
    <p:sldId xmlns:r="http://schemas.openxmlformats.org/officeDocument/2006/relationships" id="260" r:id="R4192b239238b42a8"/>
    <p:sldId xmlns:r="http://schemas.openxmlformats.org/officeDocument/2006/relationships" id="261" r:id="Rea7326c30cc148b0"/>
    <p:sldId xmlns:r="http://schemas.openxmlformats.org/officeDocument/2006/relationships" id="262" r:id="R1c8cad333e2d42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fcf46150a043d4" /><Relationship Type="http://schemas.openxmlformats.org/officeDocument/2006/relationships/slide" Target="/ppt/slides/slide1.xml" Id="Rb7616610766d4c3c" /><Relationship Type="http://schemas.openxmlformats.org/officeDocument/2006/relationships/slide" Target="/ppt/slides/slide2.xml" Id="R68c2c0e7648e4cc0" /><Relationship Type="http://schemas.openxmlformats.org/officeDocument/2006/relationships/slide" Target="/ppt/slides/slide3.xml" Id="R10f94c30789948fb" /><Relationship Type="http://schemas.openxmlformats.org/officeDocument/2006/relationships/slide" Target="/ppt/slides/slide4.xml" Id="R64e58c090eb44b59" /><Relationship Type="http://schemas.openxmlformats.org/officeDocument/2006/relationships/slide" Target="/ppt/slides/slide5.xml" Id="R4192b239238b42a8" /><Relationship Type="http://schemas.openxmlformats.org/officeDocument/2006/relationships/slide" Target="/ppt/slides/slide6.xml" Id="Rea7326c30cc148b0" /><Relationship Type="http://schemas.openxmlformats.org/officeDocument/2006/relationships/slide" Target="/ppt/slides/slide7.xml" Id="R1c8cad333e2d42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1e7dfaff904b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8e3f6d9f04769" /><Relationship Type="http://schemas.openxmlformats.org/officeDocument/2006/relationships/theme" Target="/ppt/slideMasters/theme/theme1.xml" Id="Rb6adac32594c4d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48e3f6d9f047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65000312a49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daa1c0f4b4c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dd619a63f43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9303db06448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f8765272343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26708301941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1a70d71a44f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CABUSI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CABUSI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268 687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19 351 523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19 372 417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CARSTEN BUCH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 Sivertsen, Aunevegen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825 529 322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CABUSI AS</a:t>
            </a:r>
          </a:p>
        </p:txBody>
      </p:sp>
    </p:spTree>
  </p:cSld>
  <p:clrMapOvr>
    <a:masterClrMapping xmlns:a="http://schemas.openxmlformats.org/drawingml/2006/main"/>
  </p:clrMapOvr>
</p:sld>
</file>